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302" r:id="rId6"/>
    <p:sldId id="303" r:id="rId7"/>
    <p:sldId id="312" r:id="rId8"/>
    <p:sldId id="304" r:id="rId9"/>
    <p:sldId id="314" r:id="rId10"/>
    <p:sldId id="320" r:id="rId11"/>
    <p:sldId id="318" r:id="rId12"/>
    <p:sldId id="313" r:id="rId13"/>
    <p:sldId id="333" r:id="rId14"/>
    <p:sldId id="321" r:id="rId15"/>
    <p:sldId id="322" r:id="rId16"/>
    <p:sldId id="323" r:id="rId17"/>
    <p:sldId id="324" r:id="rId18"/>
    <p:sldId id="300" r:id="rId19"/>
    <p:sldId id="325" r:id="rId20"/>
    <p:sldId id="334" r:id="rId21"/>
    <p:sldId id="315" r:id="rId22"/>
    <p:sldId id="326" r:id="rId23"/>
    <p:sldId id="319" r:id="rId24"/>
    <p:sldId id="332" r:id="rId25"/>
    <p:sldId id="330" r:id="rId26"/>
    <p:sldId id="331" r:id="rId27"/>
    <p:sldId id="328" r:id="rId28"/>
    <p:sldId id="310" r:id="rId29"/>
    <p:sldId id="281" r:id="rId3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b-N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701"/>
  </p:normalViewPr>
  <p:slideViewPr>
    <p:cSldViewPr>
      <p:cViewPr varScale="1">
        <p:scale>
          <a:sx n="59" d="100"/>
          <a:sy n="59" d="100"/>
        </p:scale>
        <p:origin x="964" y="56"/>
      </p:cViewPr>
      <p:guideLst>
        <p:guide pos="7296"/>
        <p:guide pos="384"/>
        <p:guide orient="horz" pos="528"/>
        <p:guide orient="horz" pos="3552"/>
        <p:guide orient="horz" pos="768"/>
        <p:guide pos="4032"/>
        <p:guide pos="3648"/>
        <p:guide orient="horz" pos="1536"/>
        <p:guide orient="horz"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Beate Ulveseth Lilletvedt" userId="17a07c50-31c5-4462-8dae-b4bb4b6e7112" providerId="ADAL" clId="{A9C8F438-4EC1-47A9-B243-CFE00DD68534}"/>
    <pc:docChg chg="custSel modSld">
      <pc:chgData name="Anne-Beate Ulveseth Lilletvedt" userId="17a07c50-31c5-4462-8dae-b4bb4b6e7112" providerId="ADAL" clId="{A9C8F438-4EC1-47A9-B243-CFE00DD68534}" dt="2025-09-09T13:31:26.785" v="77" actId="20577"/>
      <pc:docMkLst>
        <pc:docMk/>
      </pc:docMkLst>
      <pc:sldChg chg="modSp mod">
        <pc:chgData name="Anne-Beate Ulveseth Lilletvedt" userId="17a07c50-31c5-4462-8dae-b4bb4b6e7112" providerId="ADAL" clId="{A9C8F438-4EC1-47A9-B243-CFE00DD68534}" dt="2025-09-09T13:31:26.785" v="77" actId="20577"/>
        <pc:sldMkLst>
          <pc:docMk/>
          <pc:sldMk cId="2259308896" sldId="256"/>
        </pc:sldMkLst>
        <pc:spChg chg="mod">
          <ac:chgData name="Anne-Beate Ulveseth Lilletvedt" userId="17a07c50-31c5-4462-8dae-b4bb4b6e7112" providerId="ADAL" clId="{A9C8F438-4EC1-47A9-B243-CFE00DD68534}" dt="2025-09-09T13:31:26.785" v="77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modSp mod">
        <pc:chgData name="Anne-Beate Ulveseth Lilletvedt" userId="17a07c50-31c5-4462-8dae-b4bb4b6e7112" providerId="ADAL" clId="{A9C8F438-4EC1-47A9-B243-CFE00DD68534}" dt="2025-09-04T22:55:21.346" v="1" actId="20577"/>
        <pc:sldMkLst>
          <pc:docMk/>
          <pc:sldMk cId="627731054" sldId="281"/>
        </pc:sldMkLst>
        <pc:spChg chg="mod">
          <ac:chgData name="Anne-Beate Ulveseth Lilletvedt" userId="17a07c50-31c5-4462-8dae-b4bb4b6e7112" providerId="ADAL" clId="{A9C8F438-4EC1-47A9-B243-CFE00DD68534}" dt="2025-09-04T22:55:21.346" v="1" actId="20577"/>
          <ac:spMkLst>
            <pc:docMk/>
            <pc:sldMk cId="627731054" sldId="281"/>
            <ac:spMk id="3" creationId="{A068D447-28D3-4F5F-B2DC-FD67E9015868}"/>
          </ac:spMkLst>
        </pc:spChg>
      </pc:sldChg>
      <pc:sldChg chg="modSp mod">
        <pc:chgData name="Anne-Beate Ulveseth Lilletvedt" userId="17a07c50-31c5-4462-8dae-b4bb4b6e7112" providerId="ADAL" clId="{A9C8F438-4EC1-47A9-B243-CFE00DD68534}" dt="2025-09-04T22:56:58.953" v="34" actId="20577"/>
        <pc:sldMkLst>
          <pc:docMk/>
          <pc:sldMk cId="4203019128" sldId="324"/>
        </pc:sldMkLst>
        <pc:spChg chg="mod">
          <ac:chgData name="Anne-Beate Ulveseth Lilletvedt" userId="17a07c50-31c5-4462-8dae-b4bb4b6e7112" providerId="ADAL" clId="{A9C8F438-4EC1-47A9-B243-CFE00DD68534}" dt="2025-09-04T22:56:58.953" v="34" actId="20577"/>
          <ac:spMkLst>
            <pc:docMk/>
            <pc:sldMk cId="4203019128" sldId="324"/>
            <ac:spMk id="3" creationId="{E4B1A006-72A7-CDF5-6CC7-F84B943B7239}"/>
          </ac:spMkLst>
        </pc:spChg>
      </pc:sldChg>
      <pc:sldChg chg="modSp mod">
        <pc:chgData name="Anne-Beate Ulveseth Lilletvedt" userId="17a07c50-31c5-4462-8dae-b4bb4b6e7112" providerId="ADAL" clId="{A9C8F438-4EC1-47A9-B243-CFE00DD68534}" dt="2025-09-04T22:55:07.082" v="0" actId="20577"/>
        <pc:sldMkLst>
          <pc:docMk/>
          <pc:sldMk cId="3742127694" sldId="331"/>
        </pc:sldMkLst>
        <pc:spChg chg="mod">
          <ac:chgData name="Anne-Beate Ulveseth Lilletvedt" userId="17a07c50-31c5-4462-8dae-b4bb4b6e7112" providerId="ADAL" clId="{A9C8F438-4EC1-47A9-B243-CFE00DD68534}" dt="2025-09-04T22:55:07.082" v="0" actId="20577"/>
          <ac:spMkLst>
            <pc:docMk/>
            <pc:sldMk cId="3742127694" sldId="331"/>
            <ac:spMk id="7" creationId="{C8E5ED16-FCD2-799A-9C68-AD25DDD539A0}"/>
          </ac:spMkLst>
        </pc:spChg>
      </pc:sldChg>
      <pc:sldChg chg="modSp mod">
        <pc:chgData name="Anne-Beate Ulveseth Lilletvedt" userId="17a07c50-31c5-4462-8dae-b4bb4b6e7112" providerId="ADAL" clId="{A9C8F438-4EC1-47A9-B243-CFE00DD68534}" dt="2025-09-04T22:55:37.910" v="3" actId="20577"/>
        <pc:sldMkLst>
          <pc:docMk/>
          <pc:sldMk cId="1884411095" sldId="332"/>
        </pc:sldMkLst>
        <pc:spChg chg="mod">
          <ac:chgData name="Anne-Beate Ulveseth Lilletvedt" userId="17a07c50-31c5-4462-8dae-b4bb4b6e7112" providerId="ADAL" clId="{A9C8F438-4EC1-47A9-B243-CFE00DD68534}" dt="2025-09-04T22:55:37.910" v="3" actId="20577"/>
          <ac:spMkLst>
            <pc:docMk/>
            <pc:sldMk cId="1884411095" sldId="332"/>
            <ac:spMk id="3" creationId="{6C378E70-0814-7B80-DDBA-0CC054CF9638}"/>
          </ac:spMkLst>
        </pc:spChg>
      </pc:sldChg>
    </pc:docChg>
  </pc:docChgLst>
  <pc:docChgLst>
    <pc:chgData name="Anne-Beate Ulveseth Lilletvedt" userId="17a07c50-31c5-4462-8dae-b4bb4b6e7112" providerId="ADAL" clId="{B3996486-A735-4391-9899-F9628CFBC690}"/>
    <pc:docChg chg="custSel delSld modSld sldOrd">
      <pc:chgData name="Anne-Beate Ulveseth Lilletvedt" userId="17a07c50-31c5-4462-8dae-b4bb4b6e7112" providerId="ADAL" clId="{B3996486-A735-4391-9899-F9628CFBC690}" dt="2025-08-12T12:43:22.804" v="444" actId="20577"/>
      <pc:docMkLst>
        <pc:docMk/>
      </pc:docMkLst>
      <pc:sldChg chg="modSp mod">
        <pc:chgData name="Anne-Beate Ulveseth Lilletvedt" userId="17a07c50-31c5-4462-8dae-b4bb4b6e7112" providerId="ADAL" clId="{B3996486-A735-4391-9899-F9628CFBC690}" dt="2025-08-12T12:35:01.522" v="44" actId="20577"/>
        <pc:sldMkLst>
          <pc:docMk/>
          <pc:sldMk cId="2259308896" sldId="256"/>
        </pc:sldMkLst>
        <pc:spChg chg="mod">
          <ac:chgData name="Anne-Beate Ulveseth Lilletvedt" userId="17a07c50-31c5-4462-8dae-b4bb4b6e7112" providerId="ADAL" clId="{B3996486-A735-4391-9899-F9628CFBC690}" dt="2025-08-12T12:35:01.522" v="44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modSp mod">
        <pc:chgData name="Anne-Beate Ulveseth Lilletvedt" userId="17a07c50-31c5-4462-8dae-b4bb4b6e7112" providerId="ADAL" clId="{B3996486-A735-4391-9899-F9628CFBC690}" dt="2025-08-12T12:35:17.496" v="73" actId="20577"/>
        <pc:sldMkLst>
          <pc:docMk/>
          <pc:sldMk cId="3307162523" sldId="302"/>
        </pc:sldMkLst>
        <pc:spChg chg="mod">
          <ac:chgData name="Anne-Beate Ulveseth Lilletvedt" userId="17a07c50-31c5-4462-8dae-b4bb4b6e7112" providerId="ADAL" clId="{B3996486-A735-4391-9899-F9628CFBC690}" dt="2025-08-12T12:35:17.496" v="73" actId="20577"/>
          <ac:spMkLst>
            <pc:docMk/>
            <pc:sldMk cId="3307162523" sldId="302"/>
            <ac:spMk id="5" creationId="{3602EF04-C343-BFD2-AB41-A62063075783}"/>
          </ac:spMkLst>
        </pc:spChg>
      </pc:sldChg>
      <pc:sldChg chg="ord">
        <pc:chgData name="Anne-Beate Ulveseth Lilletvedt" userId="17a07c50-31c5-4462-8dae-b4bb4b6e7112" providerId="ADAL" clId="{B3996486-A735-4391-9899-F9628CFBC690}" dt="2025-08-12T12:36:19.728" v="75"/>
        <pc:sldMkLst>
          <pc:docMk/>
          <pc:sldMk cId="1978863468" sldId="318"/>
        </pc:sldMkLst>
      </pc:sldChg>
      <pc:sldChg chg="ord">
        <pc:chgData name="Anne-Beate Ulveseth Lilletvedt" userId="17a07c50-31c5-4462-8dae-b4bb4b6e7112" providerId="ADAL" clId="{B3996486-A735-4391-9899-F9628CFBC690}" dt="2025-08-12T12:36:25.691" v="77"/>
        <pc:sldMkLst>
          <pc:docMk/>
          <pc:sldMk cId="275413911" sldId="320"/>
        </pc:sldMkLst>
      </pc:sldChg>
      <pc:sldChg chg="modSp mod">
        <pc:chgData name="Anne-Beate Ulveseth Lilletvedt" userId="17a07c50-31c5-4462-8dae-b4bb4b6e7112" providerId="ADAL" clId="{B3996486-A735-4391-9899-F9628CFBC690}" dt="2025-08-12T12:42:23.186" v="432" actId="20577"/>
        <pc:sldMkLst>
          <pc:docMk/>
          <pc:sldMk cId="4107548798" sldId="326"/>
        </pc:sldMkLst>
        <pc:spChg chg="mod">
          <ac:chgData name="Anne-Beate Ulveseth Lilletvedt" userId="17a07c50-31c5-4462-8dae-b4bb4b6e7112" providerId="ADAL" clId="{B3996486-A735-4391-9899-F9628CFBC690}" dt="2025-08-12T12:42:23.186" v="432" actId="20577"/>
          <ac:spMkLst>
            <pc:docMk/>
            <pc:sldMk cId="4107548798" sldId="326"/>
            <ac:spMk id="7" creationId="{43A992E5-50AA-A5B0-1C26-805CB1876CA4}"/>
          </ac:spMkLst>
        </pc:spChg>
      </pc:sldChg>
      <pc:sldChg chg="del">
        <pc:chgData name="Anne-Beate Ulveseth Lilletvedt" userId="17a07c50-31c5-4462-8dae-b4bb4b6e7112" providerId="ADAL" clId="{B3996486-A735-4391-9899-F9628CFBC690}" dt="2025-08-12T12:42:48.033" v="433" actId="47"/>
        <pc:sldMkLst>
          <pc:docMk/>
          <pc:sldMk cId="2672257218" sldId="327"/>
        </pc:sldMkLst>
      </pc:sldChg>
      <pc:sldChg chg="modSp mod">
        <pc:chgData name="Anne-Beate Ulveseth Lilletvedt" userId="17a07c50-31c5-4462-8dae-b4bb4b6e7112" providerId="ADAL" clId="{B3996486-A735-4391-9899-F9628CFBC690}" dt="2025-08-12T12:43:22.804" v="444" actId="20577"/>
        <pc:sldMkLst>
          <pc:docMk/>
          <pc:sldMk cId="19053173" sldId="328"/>
        </pc:sldMkLst>
        <pc:spChg chg="mod">
          <ac:chgData name="Anne-Beate Ulveseth Lilletvedt" userId="17a07c50-31c5-4462-8dae-b4bb4b6e7112" providerId="ADAL" clId="{B3996486-A735-4391-9899-F9628CFBC690}" dt="2025-08-12T12:43:22.804" v="444" actId="20577"/>
          <ac:spMkLst>
            <pc:docMk/>
            <pc:sldMk cId="19053173" sldId="328"/>
            <ac:spMk id="3" creationId="{C2346010-29D3-9276-84D5-4D6BF40632C8}"/>
          </ac:spMkLst>
        </pc:spChg>
      </pc:sldChg>
      <pc:sldChg chg="del">
        <pc:chgData name="Anne-Beate Ulveseth Lilletvedt" userId="17a07c50-31c5-4462-8dae-b4bb4b6e7112" providerId="ADAL" clId="{B3996486-A735-4391-9899-F9628CFBC690}" dt="2025-08-12T12:43:00.151" v="435" actId="47"/>
        <pc:sldMkLst>
          <pc:docMk/>
          <pc:sldMk cId="3350365257" sldId="329"/>
        </pc:sldMkLst>
      </pc:sldChg>
      <pc:sldChg chg="modSp mod">
        <pc:chgData name="Anne-Beate Ulveseth Lilletvedt" userId="17a07c50-31c5-4462-8dae-b4bb4b6e7112" providerId="ADAL" clId="{B3996486-A735-4391-9899-F9628CFBC690}" dt="2025-08-12T12:42:55.066" v="434" actId="20577"/>
        <pc:sldMkLst>
          <pc:docMk/>
          <pc:sldMk cId="1091843592" sldId="330"/>
        </pc:sldMkLst>
        <pc:spChg chg="mod">
          <ac:chgData name="Anne-Beate Ulveseth Lilletvedt" userId="17a07c50-31c5-4462-8dae-b4bb4b6e7112" providerId="ADAL" clId="{B3996486-A735-4391-9899-F9628CFBC690}" dt="2025-08-12T12:42:55.066" v="434" actId="20577"/>
          <ac:spMkLst>
            <pc:docMk/>
            <pc:sldMk cId="1091843592" sldId="330"/>
            <ac:spMk id="7" creationId="{91891C36-5711-B1F3-AE8E-E059BC9C0E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796DF4A1-647D-45ED-4039-DB1F96860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b-NO"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45B069F-A8F2-8387-8C92-A2E5464B75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b-NO" sz="1200"/>
            </a:lvl1pPr>
          </a:lstStyle>
          <a:p>
            <a:pPr rtl="0"/>
            <a:fld id="{7B9A61EB-FF9E-4DFB-84F9-0A80D58A0667}" type="datetimeFigureOut">
              <a:rPr lang="nb-NO" smtClean="0"/>
              <a:t>09.09.2025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510553D-995D-EFE2-4EAC-170D76D06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b-NO"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03C3C56-8BAD-E984-BB24-4EA71CA2EB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b-NO" sz="1200"/>
            </a:lvl1pPr>
          </a:lstStyle>
          <a:p>
            <a:pPr rtl="0"/>
            <a:fld id="{44AAF311-A558-444C-927C-8328B655F97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321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5T23:08:26.011"/>
    </inkml:context>
    <inkml:brush xml:id="br0">
      <inkml:brushProperty name="width" value="0.1" units="cm"/>
      <inkml:brushProperty name="height" value="0.1" units="cm"/>
      <inkml:brushProperty name="color" value="#FF4E00"/>
    </inkml:brush>
  </inkml:definitions>
  <inkml:trace contextRef="#ctx0" brushRef="#br0">69 141 24575,'0'0'0,"0"-3"0,0-5 0,4 1 0,3 0 0,4 2 0,2 1 0,3 2 0,1 1 0,1 1 0,1 0 0,-1 0 0,0 0 0,1 1 0,-2-1 0,1 0 0,0 0 0,0 0 0,-1 0 0,4 0 0,1 0 0,-1 0 0,-1 0 0,0-3 0,-1-1 0,0 1 0,-1 0 0,-1 1 0,1 0 0,-1 2 0,1-1 0,3-2 0,0-1 0,0 1 0,0 0 0,-1 1 0,-1 0 0,-1 2 0,0-1 0,0 1 0,-1 0 0,1 1 0,-1-1 0,1 0 0,-1 0 0,1 0 0,-1 0 0,1 0 0,0 0 0,-1 0 0,1 0 0,3 0 0,0 0 0,1 0 0,-2 0 0,0 0 0,-1 4 0,-1 3 0,0 0 0,-3 3 0,-1-1 0,3 2 0,1-3 0,1 3 0,0 1 0,-4 1 0,0-1 0,-3 1 0,-1 0 0,1-2 0,2 2 0,0-1 0,2 3 0,1-3 0,-3 0 0,-3 2 0,-1 0 0,1-1 0,2-4 0,-2 1 0,-2 1 0,-4 1 0,2 3 0,-1 4 0,5-2 0,-1 0 0,-1 0 0,-2 0 0,1-3 0,-1 0 0,-3-1 0,0 2 0,-2 0 0,-2 2 0,1 0 0,-1 0 0,-1 1 0,1-1 0,0 1 0,0 0 0,-1 3 0,1 1 0,0-1 0,0 0 0,0-2 0,0 0 0,0 0 0,0 2 0,0 1 0,0-1 0,0-1 0,0 0 0,0-1 0,0-1 0,0 3 0,0 1 0,0-1 0,0-1 0,0 0 0,0-1 0,0-1 0,0 0 0,0 0 0,-7 2 0,0 2 0,0-1 0,1-1 0,5 4 0,2-2 0,2 0 0,-1-1 0,0-1 0,0-1 0,2-4 0,0-1 0,0 0 0,-1 0 0,-1 1 0,-1 1 0,0 1 0,3-3 0,3 0 0,4 0 0,2 1 0,3 4 0,-3 1 0,2 1 0,-1-5 0,-2 1 0,1-5 0,0 0 0,1 0 0,1 1 0,2 2 0,7-3 0,1 1 0,-1-2 0,0-4 0,-2 2 0,-1 1 0,-2-2 0,0-1 0,-1-2 0,-1-2 0,0 2 0,1-1 0,-1 0 0,1-2 0,2 0 0,2-1 0,-1 0 0,-1-1 0,0 0 0,-1 0 0,0-1 0,-1 1 0,-1 0 0,-2-3 0,-2-1 0,1 0 0,1-2 0,0 0 0,1 1 0,1 1 0,7-2 0,5 1 0,-4-2 0,2 0 0,-2 1 0,2-2 0,-2 2 0,2 1 0,2 2 0,-2 0 0,2-1 0,5-4 0,-5-3 0,0 1 0,-2 2 0,0 2 0,-1 1 0,-3 3 0,-2 1 0,-1 1 0,-1-3 0,-1-1 0,6 1 0,-3-3 0,4 0 0,-5-2 0,2 1 0,-1 1 0,-1-5 0,0 1 0,-1 1 0,-1 2 0,0 3 0,0 2 0,-1 0 0,1-1 0,-1-1 0,1 1 0,6 0 0,1-2 0,3 0 0,0 1 0,-3 0 0,2-1 0,-2 0 0,2 1 0,-2 1 0,-2 1 0,-1 1 0,5-3 0,-1 0 0,0 0 0,-3 1 0,-1 1 0,-2 5 0,-1 0 0,-1 0 0,-1 0 0,1 0 0,2-2 0,5 0 0,7 3 0,2 0 0,10 3 0,1 3 0,0 6 0,-1 2 0,-3-1 0,-6 0 0,-8-1 0,-2-2 0,-3-5 0,-2 1 0,-5 1 0,-2 1 0,-2 2 0,-5 2 0,-2 0 0,2-2 0,-2 0 0,0 1 0,2-1 0,-1 2 0,0 1 0,2 3 0,-2 1 0,4-3 0,-2-1 0,-1 0 0,2-1 0,1 0 0,0 1 0,2 0 0,1 0 0,-1 1 0,1 3 0,1 0 0,1 0 0,5 3 0,1 0 0,1-2 0,-4 3 0,0-1 0,-5-1 0,0-6 0,-3 0 0,0-6 0,3 1 0,4 0 0,6-3 0,1 2 0,4 1 0,-1 2 0,6 1 0,-1 2 0,0-4 0,-1-2 0,-1 3 0,2-2 0,-3-3 0,-2 1 0,-2-3 0,-3-1 0,2 1 0,2-1 0,3-1 0,0-2 0,-3 2 0,-1 0 0,-2-1 0,-3-1 0,0-1 0,2-1 0,4 0 0,-1-1 0,7 0 0,2 0 0,2-1 0,2 1 0,-1 0 0,-2 0 0,-2 0 0,4-4 0,1-3 0,3-7 0,1-4 0,-5-1 0,0 2 0,-5 1 0,-8 0 0,-3 0 0,-3-1 0,-1 4 0,-1 3 0,1 3 0,-4 0 0,1-2 0,8-2 0,4 1 0,1-2 0,3-4 0,-1-2 0,-2 2 0,-2 4 0,-3-1 0,2 1 0,-1 2 0,-1 2 0,0 0 0,-2 1 0,-4-1 0,6 0 0,1-1 0,-1 2 0,1 1 0,1-2 0,1-2 0,1-2 0,-3-2 0,1 2 0,-1 2 0,-1 3 0,-1 3 0,-1 1 0,7 3 0,-1 0 0,0 0 0,2 1 0,-2 3 0,2 0 0,-4 3 0,-3 0 0,-2-1 0,-1 2 0,0 2 0,0-1 0,0-2 0,-4 6 0,4-3 0,1-1 0,-4 2 0,1-3 0,0-2 0,0 1 0,1 3 0,-2 2 0,-1 2 0,1 1 0,0 2 0,-2 1 0,1 0 0,-3 0 0,-3 0 0,1-4 0,2 1 0,-1-1 0,-2 1 0,1 4 0,2 1 0,-1 0 0,-2 0 0,2 0 0,-2-1 0,-2 0 0,-1-1 0,5 0 0,0 3 0,2-3 0,-2 3 0,-1-1 0,1 1 0,-2 2 0,-2-1 0,-1 1 0,-2-2 0,2-1 0,0-1 0,0-1 0,-1 0 0,-2-1 0,4 1 0,-1-1 0,0 1 0,2-5 0,3 1 0,3-3 0,-1 0 0,1-3 0,-1 2 0,0-3 0,-2 3 0,1 1 0,2 2 0,1 2 0,2 1 0,1-2 0,1-3 0,1-4 0,-4 1 0,0-3 0,1-1 0,3-1 0,2 2 0,0 0 0,0-2 0,3 0 0,-1-1 0,4-1 0,6 0 0,-2-1 0,3 0 0,1 0 0,-7 3 0,4 0 0,-3 1 0,-2-2 0,-3 0 0,-2 0 0,-1-2 0,-2 1 0,3-1 0,0-4 0,0 1 0,-1-5 0,-1 2 0,0-4 0,-1-1 0,4-3 0,-1 2 0,0-1 0,0 3 0,-2-1 0,-3-2 0,-1 3 0,-1 2 0,0-1 0,2 2 0,0-2 0,0 2 0,2 2 0,-4-3 0,0 2 0,0 1 0,-3-2 0,1 1 0,-3-2 0,2 1 0,-3-2 0,2 1 0,1-1 0,2 1 0,5 1 0,2 3 0,1 1 0,3 2 0,-1 0 0,1 1 0,-3 1 0,0-1 0,-2 4 0,3 0 0,-4 3 0,0 0 0,-2-1 0,1 2 0,-4 1 0,0 0 0,1 2 0,0-2 0,1 2 0,1 1 0,1 1 0,-3 3 0,-3 0 0,-1 1 0,2-3 0,0 1 0,2-1 0,-2 1 0,1 1 0,5 0 0,-3 1 0,-3 0 0,-3 5 0,0-4 0,-3 3 0,-1 0 0,-1-1 0,-3 0 0,0-1 0,-1 0 0,0-1 0,0 0 0,-1-1 0,1 1 0,0-1 0,0 1 0,-1 0 0,1 3 0,0 3 0,-7 1 0,-4-1 0,-3-1 0,-3-5 0,3-2 0,-1-4 0,-1-1 0,4 1 0,0 1 0,-1 1 0,-2-2 0,4 1 0,-2-2 0,0-4 0,-2-2 0,0-2 0,-2-2 0,0-1 0,-4 0 0,0-4 0,-1 0 0,1 0 0,5-3 0,4-3 0,1-2 0,-1 1 0,0 2 0,-2 2 0,2 0 0,3-3 0,-1-1 0,2-3 0,3-5 0,1-1 0,2-2 0,1 2 0,1-1 0,0 2 0,0 0 0,1 1 0,3 4 0,0-1 0,3 2 0,3-5 0,3-1 0,-1-1 0,1 0 0,1 4 0,1 5 0,4-1 0,2 4 0,0 3 0,-1 1 0,0 3 0,-1 0 0,0 1 0,-1 0 0,0 1 0,0-1 0,-1 1 0,1-1 0,-1 0 0,0 0 0,1 0 0,3 4 0,0-1 0,1 1 0,-2 2 0,-3 4 0,-2 2 0,0 2 0,0-1 0,0 1 0,-2 0 0,-4 1 0,1 1 0,-3 1 0,2-4 0,2 1 0,-2 1 0,-1-1 0,-3 2 0,-2 4 0,-1 1 0,-2 0 0,0-1 0,4-3 0,-1-2 0,0 0 0,0 4 0,-1 0 0,-1 1 0,0 0 0,-1-1 0,0 3 0,-3 7 0,-5 4 0,-3-2 0,-3 2 0,-5-3 0,-2 0 0,-1-6 0,1-6 0,1-6 0,4-2 0,0-4 0,-2-2 0,0-2 0,-5-1 0,0-1 0,1 3 0,0 1 0,2-1 0,-3 0 0,1-2 0,0 1 0,2-2 0,0 1 0,1-1 0,-2 0 0,-1-1 0,1 1 0,1 0 0,-3 0 0,-3 0 0,0 0 0,2-4 0,-3 1 0,-1-1 0,1-2 0,2-4 0,6-2 0,-2-2 0,5-2 0,1-2 0,0-7 0,3-4 0,3 0 0,4-2 0,-2 2 0,2 3 0,1 2 0,2 3 0,0 1 0,2 2 0,-1 1 0,1-4 0,1-3 0,2-1 0,5-5 0,6-4 0,0 2 0,2 0 0,1-2 0,0 8 0,0 2 0,-2 4 0,2 2 0,1 1 0,4-3 0,0 3 0,0-4 0,0 1 0,1 4 0,7 3 0,0 5 0,-2 3 0,-2 3 0,0 1 0,2 2 0,9-4 0,-1 0 0,5-3 0,-1 0 0,0 1 0,-1 4 0,-1 2 0,-4 1 0,-6 4 0,-3-1 0,-7 7 0,-2-1 0,2-1 0,-1 5 0,2-3 0,-1-1 0,0 0 0,1-3 0,-2 2 0,1 1 0,0 2 0,-4 2 0,-3 1 0,-4 1 0,-3 4 0,-3 0 0,0 1 0,-2 2 0,1 0 0,-1 6 0,0 2 0,1 3 0,0 1 0,-4-4 0,-7 1 0,0-4 0,1 1 0,-2-7 0,0-3 0,1 2 0,3-2 0,-2 4 0,0-1 0,1-1 0,-2-1 0,-1 0 0,1-2 0,-1-1 0,0 0 0,-3-1 0,-4-3 0,-1-4 0,-1-3 0,-6 0 0,3 2 0,1-1 0,2 1 0,2 6 0,0-1 0,1-2 0,1-3 0,0-3 0,-4-3 0,0 2 0,-4-1 0,1 2 0,-3 0 0,-5 0 0,1-3 0,1 0 0,4-5 0,2-8 0,-1-8 0,3-3 0,0-2 0,5 1 0,-2 3 0,-3-1 0,0 4 0,0 0 0,4 1 0,-2 0 0,1 2 0,0 0 0,4 0 0,3-1 0,2 2 0,2-1 0,2-4 0,-1-5 0,2-4 0,1-1 0,-3-2 0,2-2 0,0-2 0,-1-1 0,0-1 0,1 3 0,1 1 0,2 2 0,1 4 0,0 2 0,1-1 0,0-2 0,1-2 0,3-3 0,3-2 0,4 2 0,3-4 0,12-11 0,6-12 0,0 6 0,-1 7 0,-7 8 0,-3 11 0,-3 9 0,-1 4 0,3 5 0,-4 1 0,0 1 0,0 2 0,1 2 0,-1 0 0,5 2 0,3 0 0,1 0 0,-1 0 0,-2 0 0,0 1 0,-3-1 0,0 0 0,-1 4 0,0 3 0,-1 0 0,0 3 0,1 3 0,-1-2 0,1-3 0,-1-2 0,1-2 0,3 2 0,0-2 0,1 4 0,-2-2 0,0 3 0,3-2 0,2 3 0,0 1 0,3 6 0,-2 6 0,-1 0 0,-2 1 0,-3-4 0,6 1 0,-4-1 0,0 0 0,-3-1 0,-3 0 0,-2-1 0,0-4 0,-4 4 0,-2-1 0,-2 1 0,-3 1 0,-2 2 0,-1 1 0,0 0 0,-4-1 0,-1 2 0,-2 0 0,0-1 0,1-1 0,-2-5 0,-2-1 0,-6 0 0,-2 0 0,1 0 0,1 1 0,0 1 0,-1-4 0,1 5 0,-1-4 0,-4 1 0,0-4 0,-11 1 0,-24 4 0,-11-2 0,0 1 0,-4-3 0,10-3 0,8-3 0,10-3 0,13-5 0,8-5 0,4 0 0,0-4 0,0 2 0,0 1 0,-4 2 0,1 0 0,-1 0 0,1-2 0,2 2 0,-1 0 0,-2 2 0,-3 5 0,0 5 0,5 4 0,-3 0 0,2 3 0,1 1 0,4 1 0,1-2 0,4 1 0,4 0 0,2 1 0,2 0 0,3 2 0,0 0 0,0 4 0,1 4 0,-1 0 0,4-1 0,1-1 0,2-2 0,7-1 0,2-1 0,3-4 0,1-5 0,-1 0 0,1 1 0,2 1 0,0 2 0,0-2 0,2 1 0,24 0 0,11-2 0,2 2 0,-2-4 0,1 5 0,-1-2 0,-2-2 0,-4-3 0,-9-2 0,-5-3 0,-3-1 0,-2-4 0,-1-1 0,-3 0 0,-3 0 0,-4 1 0,1 2 0,-1 0 0,5 0 0,0-2 0,1-1 0,3-2 0,1-8 0,4-2 0,2-3 0,0 0 0,6 3 0,-6 0 0,-6 0 0,-5 1 0,-5 2 0,-3 0 0,-2 0 0,-1 2 0,0-4 0,-4-1 0,0 2 0,-3-1 0,-3 0 0,1 0 0,-2-1 0,2 2 0,-2 1 0,0-1 0,1-1 0,-1 0 0,-1-2 0,-1 0 0,1 3 0,0 0 0,-1 0 0,-1-1 0,-1-4 0,-1-1 0,-1-1 0,0 1 0,0-3 0,0 0 0,0 1 0,0-3 0,0 2 0,-4 4 0,-3 5 0,0 1 0,0 1 0,-1 2 0,-3 0 0,2-2 0,-6 2 0,-1-5 0,-2 2 0,-1 3 0,-3-1 0,-4 2 0,-7 3 0,1 2 0,-2 1 0,3 2 0,4 1 0,2 0 0,4 1 0,-2 6 0,-3 4 0,2 1 0,-3-3 0,-3 2 0,6 2 0,2-3 0,5 1 0,2-2 0,2 2 0,-1-3 0,-1 2 0,-4 5 0,-5 12 0,-4 6 0,1 1 0,0 5 0,3-7 0,6-4 0,1-7 0,2-3 0,3-3 0,4-1 0,3 1 0,3 0 0,1 2 0,1 3 0,0 4 0,1 4 0,-1 0 0,1 2 0,6-2 0,4-2 0,3-7 0,3-5 0,5-5 0,7-1 0,4-3 0,3-2 0,12-1 0,4-1 0,0 0 0,1-2 0,-4 1 0,-3-4 0,-1-3 0,5 0 0,5-11 0,2-1 0,-7 1 0,-7-1 0,-9 5 0,-6 1 0,-5-1 0,-8 0 0,-2-1 0,-3-5 0,-5-4 0,-1-4 0,-3-3 0,-1-3 0,0 2 0,-1 0 0,1 3 0,-1 3 0,1 3 0,0-1 0,-1 1 0,1-1 0,0-4 0,0-2 0,0-6 0,0 2 0,0 0 0,1 2 0,-5 5 0,-7-1 0,-3 3 0,-3 2 0,-6 6 0,4 1 0,0 5 0,0 3 0,-2 0 0,-4-1 0,0 1 0,1-2 0,2-5 0,-2 1 0,-3-4 0,1 1 0,1 4 0,3 4 0,-3 3 0,2 3 0,1-1 0,-2 0 0,1 1 0,0 1 0,2 0 0,2 2 0,0-1 0,0 1 0,2 0 0,-4 1 0,0 6 0,-4 0 0,1 0 0,1-1 0,-6 6 0,-2 1 0,4 3 0,3-2 0,6 0 0,2 5 0,1 0 0,5 1 0,2 3 0,3 0 0,3 3 0,1-1 0,1-1 0,4 5 0,3-1 0,1 2 0,-1-2 0,6-3 0,-2-2 0,5-5 0,2-6 0,1-5 0,4 1 0,0 0 0,-1-1 0,3 3 0,3-3 0,-2 0 0,3-3 0,15-1 0,6-2 0,-2-4 0,-5-4 0,-8-4 0,-5 0 0,-6-1 0,-7-6 0,-6-1 0,-2-4 0,-3-11 0,-2 0 0,-1-3 0,1-10 0,0 3 0,-1 0 0,0 6 0,-1 6 0,-5 5 0,-4 1 0,-3 6 0,0-5 0,1 2 0,-2 4 0,3 0 0,2 3 0,2-1 0,-2 1 0,-2 0 0,-4 2 0,-1 1 0,-3 3 0,-4-1 0,2-1 0,4-2 0,0 0 0,0-2 0,0-1 0,-1 3 0,-1 0 0,-4 3 0,-5 3 0,0 0 0,-3 1 0,2 3 0,1 0 0,2 3 0,-8 0 0,0 1 0,2 0 0,2 0 0,7 4 0,2 0 0,3 0 0,3 2 0,0 4 0,-3-2 0,-13 7 0,-29 8 0,-6 2 0,-1 5 0,1 5 0,3-1 0,12-2 0,10-4 0,12-1 0,11 2 0,7 1 0,8-5 0,8 1 0,1-3 0,0 2 0,-2-1 0,2-4 0,1-6 0,-1-2 0,2-3 0,1-3 0,2-3 0,2-2 0,0 0 0,1-5 0,5 0 0,-1 0 0,1-3 0,-5-3 0,-4-2 0,3 1 0,-1-2 0,2 3 0,-4-1 0,1-5 0,4 2 0,4-9 0,-3 0 0,-3 0 0,-1 4 0,-4 1 0,-3 1 0,-7 1 0,-3 0 0,-1 0 0,0-1 0,-3 0 0,0-1 0,1 1 0,1-1 0,-2 4 0,-2 3 0,-4 4 0,-2 3 0,-1-1 0,-2 1 0,3-3 0,-1 1 0,1-2 0,-5-3 0,-1 1 0,0 2 0,0 3 0,4-3 0,1 3 0,3-3 0,1 1 0,-1 2 0,-2 1 0,0 2 0,-2 0 0,-1 2 0,0 0 0,-1 0 0,0 0 0,-6 1 0,-2-1 0,-2 0 0,0 0 0,3 0 0,1 0 0,3 3 0,-2 8 0,-6 14 0,0 0 0,1 1 0,3-2 0,-1-1 0,-9 2 0,-2 5 0,-6-1 0,0-1 0,4-6 0,5 1 0,10-2 0,3 2 0,4 7 0,2 3 0,3 2 0,-3 1 0,3-3 0,2-3 0,3-1 0,2-2 0,3 0 0,5-2 0,0-2 0,5 1 0,-1 0 0,3-2 0,2-1 0,2-5 0,2-1 0,4-1 0,1-2 0,8-1 0,6 2 0,10-3 0,2 1 0,7-2 0,2-2 0,-3-2 0,-8-3 0,-7 0 0,-7-2 0,-7 0 0,-7-4 0,-6-4 0,-5-7 0,-4-2 0,-2-3 0,-1 0 0,0-4 0,0 0 0,-4 5 0,1 1 0,-4 2 0,-2 3 0,-3 4 0,-2 3 0,-2 3 0,0 2 0,-1 1 0,0 0 0,0 1 0,-1 0 0,1-1 0,4 4 0,-7 0 0,-4 3 0,0 0 0,-4 9 0,-9 6 0,-1 3 0,-3 0 0,5-1 0,8-2 0,5-5 0,8-1 0,-1 3 0,0 3 0,1 4 0,-1 4 0,3 9 0,1 3 0,2 0 0,4-3 0,2-6 0,2-2 0,2 0 0,1 0 0,0-2 0,1 4 0,-1-3 0,4-5 0,1-4 0,-2-2 0,1-2 0,-2 0 0,3-1 0,6 1 0,4-1 0,6-2 0,4 3 0,5 1 0,3 0 0,2 4 0,-3 0 0,4 3 0,15 0 0,-26-18 0,29 6 0,26 2 0,-2-5 0,-10-4 0,-6-4 0,-12-1 0,-7-2 0,-6-7 0,-3-7 0,-1-4 0,0-2 0,0-7 0,-3 3 0,-3 1 0,4 2 0,5-1 0,1-3 0,-6 1 0,-7-3 0,-4-2 0,-3 2 0,-5 2 0,-1 3 0,-2-6 0,-3 3 0,-3-4 0,-1-4 0,-1-2 0,-1-1 0,-1 3 0,1 4 0,-1 4 0,1 3 0,0 3 0,-4 2 0,0 0 0,-3 5 0,-3 0 0,-3 3 0,-2 3 0,-2-1 0,-4 2 0,0-2 0,-5 2 0,1 0 0,2 3 0,0 0 0,3 2 0,0 1 0,2 0 0,0 0 0,0 0 0,1 1 0,-8-1 0,1 0 0,-1 3 0,5 5 0,2 2 0,1 0 0,1 2 0,4 2 0,-1 5 0,3 0 0,0 6 0,2 2 0,2 4 0,-2 2 0,3 2 0,0-3 0,2 3 0,1-2 0,1-4 0,0 4 0,12-3 0,0-3 0,4-6 0,1-2 0,5-7 0,4-3 0,4-1 0,3-2 0,2-3 0,1 3 0,1-1 0,0 0 0,0 1 0,0 0 0,-3-1 0,2 1 0,-3 0 0,7 2 0,8 0 0,1-3 0,2 0 0,12-3 0,5 0 0,1-2 0,-6-3 0,-6-1 0,-4 0 0,5-3 0,-3-6 0,-4-3 0,-8-2 0,-11-1 0,-6-1 0,-6-6 0,-6 0 0,-5 0 0,-4 2 0,-2-2 0,-5-1 0,-5-3 0,-4-6 0,1 3 0,-2-5 0,-2-1 0,4 5 0,-2 3 0,3 4 0,-5 4 0,0 3 0,-6 2 0,-1 4 0,1 1 0,-1 0 0,-2-1 0,-2 3 0,-4 2 0,2 3 0,-2 3 0,-1 1 0,-2 2 0,3 0 0,3 0 0,-1 1 0,-1 3 0,-5 3 0,-5 4 0,-23 10 0,-4 2 0,4-2 0,12-1 0,11-4 0,13-2 0,10 0 0,8 1 0,-1 3 0,-5 9 0,-2 4 0,-2 0 0,3 2 0,3 0 0,3-2 0,5 0 0,-3 0 0,3 2 0,0 0 0,2-2 0,0-4 0,2-3 0,0-2 0,3 1 0,1 2 0,0 0 0,3-1 0,2-2 0,3-5 0,3-2 0,1-3 0,1-4 0,5 3 0,3 2 0,4 2 0,3 2 0,2 0 0,8-2 0,22-4 0,1-4 0,-1-2 0,-6-3 0,-10-2 0,-10-4 0,-5 0 0,-2-4 0,-4-6 0,-4-3 0,-2-2 0,-1 2 0,-2 1 0,-4 0 0,-4 0 0,3-3 0,22-16 0,6-4 0,1 1 0,-6 3 0,-6 8 0,-9 1 0,-7 3 0,-7 3 0,-3-2 0,-4-4 0,0 2 0,-5-3 0,-4 1 0,0-2 0,-2 2 0,-5 5 0,-2 6 0,-2 2 0,0 4 0,0 3 0,1-1 0,0 2 0,1-2 0,0 0 0,0 2 0,-3 1 0,0 2 0,0 0 0,0 2 0,2 0 0,0 0 0,0 7 0,5 4 0,-7 4 0,-7 6 0,2 0 0,1 2 0,-1-2 0,-6 4 0,2-2 0,2 0 0,5-2 0,7 2 0,7 7 0,3 3 0,4 5 0,2 9 0,1 8 0,0-1 0,4-9 0,3-1 0,0-7 0,-1-3 0,2-5 0,-2-4 0,-1-3 0,5 1 0,2-5 0,-1 3 0,-2-1 0,1-1 0,1 0 0,4 0 0,6 3 0,5 0 0,4-5 0,-1 0 0,-2-4 0,-3-5 0,-3-2 0,-1-4 0,-3-1 0,0-1 0,0 0 0,-1-1 0,0 0 0,4-3 0,3 0 0,1 1 0,-1 0 0,-1 1 0,-2-7 0,-2 1 0,4-3 0,-2-2 0,4 2 0,-1-2 0,-1 3 0,-5-1 0,-1 2 0,-1-1 0,2-2 0,2 3 0,3-3 0,0 0 0,-3-2 0,-2 2 0,-5-1 0,0-1 0,-4 0 0,-3-2 0,-2-1 0,-2-7 0,3-1 0,-2 0 0,0 2 0,0 0 0,-1 3 0,-5 0 0,0 2 0,-1 0 0,-2 5 0,0-1 0,-3-3 0,1-1 0,-1-1 0,1-4 0,-2 0 0,-2 4 0,-5 2 0,-2 4 0,3 0 0,-4 4 0,0 2 0,0 0 0,0 2 0,1 0 0,1-1 0,-4 1 0,1 0 0,-4 2 0,1 1 0,-7 1 0,-1 0 0,-3 1 0,-1 0 0,-1 0 0,1 1 0,0-1 0,-11 4 0,-3 3 0,-7 0 0,-9 3 0,3 2 0,5 2 0,47-8 0,0-1 0,-19 11 0,-13 8 0,6-2 0,6-6 0,5-2 0,1 0 0,-1 6 0,1-1 0,2 3 0,-2 4 0,1-1 0,5 0 0,5-2 0,5-2 0,4-1 0,3 5 0,2 4 0,4 0 0,0-3 0,4-5 0,3-2 0,3-2 0,1-5 0,2-4 0,1-2 0,0-4 0,7-4 0,1-2 0,-1-3 0,2-1 0,-1 2 0,-5-3 0,-6-1 0,-6-6 0,0-6 0,-3-1 0,-2-1 0,-2 1 0,-1 2 0,-1 0 0,0 2 0,0 1 0,-8 0 0,-3 1 0,-3-1 0,-10 1 0,-1 3 0,-5 0 0,2 4 0,1 3 0,3-2 0,2 3 0,2-2 0,-2 1 0,1 2 0,0 1 0,1 1 0,-6 2 0,0 1 0,-3 0 0,-2 0 0,2 4 0,-1 3 0,2 1 0,-1 2 0,-1 3 0,-1 1 0,-2-2 0,-1-2 0,-4 0 0,-4 9 0,-8 1 0,1 2 0,1-1 0,-11 11 0,2 3 0,7-5 0,12 1 0,4 4 0,11 0 0,4 1 0,3 1 0,5-4 0,3-4 0,4-4 0,2-3 0,1 1 0,5 3 0,4 2 0,7-1 0,0-2 0,1-1 0,1-6 0,11-6 0,0-4 0,12-4 0,8-2 0,12-2 0,-4-1 0,-6 0 0,-6 0 0,-7 0 0,-8 0 0,-1 1 0,-4-4 0,-2-3 0,1-4 0,6-2 0,3-3 0,3-1 0,4-8 0,8-11 0,1-1 0,-1-1 0,-3-1 0,-3 5 0,-5 4 0,-10 4 0,-4 0 0,-1 3 0,3-6 0,-2 2 0,4-3 0,-2 2 0,0 6 0,-2 3 0,-2 2 0,-4 0 0,-5-2 0,-4-1 0,-3 0 0,-3 0 0,-1 1 0,0 0 0,-1-3 0,0 1 0,-3 3 0,-4 1 0,-3-3 0,-3 0 0,-2 1 0,-1 3 0,-1 0 0,-1 1 0,1 4 0,3-1 0,1 3 0,0-2 0,-1 0 0,-1-2 0,0 1 0,-1 3 0,0 0 0,-4 1 0,-1-1 0,1 2 0,0 1 0,-2 2 0,4 5 0,4 5 0,4 5 0,5 2 0,3 4 0,6 7 0,4 5 0,5 4 0,6-1 0,13-3 0,5-3 0,17 8 0,37-3 0,22-5 0,8-3 0,-1-6 0,-1-6 0,-22-5 0,-21-3 0,-20-2 0,-13-1 0,-12-1 0,-7-1 0,-2 2 0,2-1 0,6 0 0,0-3 0,6-3 0,1-7 0,9 0 0,-1-1 0,1 1 0,5 1 0,-2-1 0,-2-1 0,-3 3 0,-10-1 0,-9 0 0,-6-2 0,-3-4 0,-5-4 0,1-5 0,-4-3 0,-1-3 0,0-1 0,0 3 0,-2 3 0,-1 0 0,-4 6 0,-6 7 0,-3 2 0,-4 4 0,-2 4 0,2-1 0,-1 2 0,0-2 0,0-3 0,-5-2 0,3-2 0,0 1 0,-3-4 0,-1-4 0,1-2 0,0 1 0,-3 3 0,0 2 0,-2 1 0,0 4 0,-2 3 0,5 0 0,-2 2 0,2 2 0,1 2 0,1 1 0,1 2 0,1 3 0,-4 1 0,1 4 0,0-1 0,1-1 0,0 2 0,1 9 0,1 3 0,0-2 0,4 0 0,4 0 0,3 0 0,3-1 0,6 0 0,8 1 0,9-1 0,9-3 0,13-3 0,8-5 0,7-2 0,7-2 0,0-2 0,0-11 0,-52 8 0,2 0 0,17-9 0,14-11 0,-10 3 0,-3-3 0,1-14 0,5-10 0,-3-2 0,-3 0 0,-4-2 0,-6 7 0,-8 3 0,-4 0 0,-5 2 0,-6 4 0,-2 5 0,-5 5 0,1 3 0,-2 6 0,1 1 0,-2 2 0,3-1 0,-6-1 0,-1-4 0,-3-1 0,0 3 0,0 4 0,-1 4 0,1 0 0,0 3 0,0 1 0,0 3 0,0 0 0,0 1 0,1 1 0,-1 1 0,-7-1 0,0 0 0,1 1 0,0-1 0,2 0 0,2 0 0,1 0 0,-3 0 0,1 4 0,-4-1 0,1 4 0,1 0 0,5 2 0,4 3 0,3 5 0,-5 2 0,-10 5 0,-7 7 0,-13 25 0,0-1 0,4-3 0,5-11 0,10-8 0,13-8 0,11-8 0,3-16 0,0 0 0,0-1 0,1 1 0,-1-1 0,0 1 0,1 0 0,-1-1 0,0 1 0,1-1 0,-1 1 0,1-1 0,-1 0 0,0 1 0,1-1 0,-1 1 0,1-1 0,-1 0 0,1 1 0,0-1 0,0 1 0,15 4 0,4 0 0,2-1 0,0-2 0,3 0 0,-1-1 0,-1-5 0,-2-3 0,0-4 0,1-6 0,0-6 0,0-5 0,-2-1 0,-4 2 0,-5 2 0,-3-1 0,-4 2 0,-3 1 0,-4 2 0,-1 2 0,-4 4 0,-3 0 0,1 1 0,2 0 0,-2 2 0,-1 0 0,-9 3 0,1-2 0,-8-1 0,1-1 0,0 1 0,1 0 0,7-2 0,1 0 0,1 2 0,1 2 0,-1 0 0,0-1 0,0-1 0,-1 1 0,-1 2 0,1 3 0,-1 2 0,4-1 0,-4 1 0,1 0 0,-2 5 0,1 1 0,-1 1 0,5 3 0,-1 3 0,1 0 0,-1-1 0,0 1 0,-2 2 0,4 2 0,-1 1 0,-3 6 0,-2 4 0,4 1 0,3-1 0,3 0 0,4-3 0,3-1 0,8-1 0,12-1 0,18-3 0,10-5 0,11-4 0,7-2 0,15-3 0,4-4 0,-14-4 0,-51 1 0,-2 1 0,24-10 0,-27 10 0,2-2 0,15-10 0,20-14 0,-11 5 0,-9 6 0,-6 3 0,-4 2 0,-3-2 0,-1-2 0,0 0 0,-1 0 0,2 4 0,-1 0 0,1 0 0,-3 0 0,-3 0 0,-5-2 0,-2 0 0,-2 0 0,-1 0 0,-5-4 0,-4-1 0,-3 1 0,-4 0 0,-1 5 0,-2 4 0,0 4 0,4 1 0,-1 1 0,0-1 0,0 0 0,-4 2 0,2-2 0,0 2 0,0 0 0,1 2 0,-1 0 0,-4 2 0,-3 1 0,-1 0 0,-6 0 0,-6 0 0,-9 1 0,2-1 0,0 0 0,7 0 0,5 0 0,5 0 0,8 3 0,0 5 0,-6 6 0,-3 7 0,-1 5 0,2 2 0,-4 2 0,1-2 0,6-1 0,6-4 0,3 6 0,2 8 0,3 7 0,3-3 0,2 4 0,3-2 0,1-5 0,1-5 0,0-6 0,1-4 0,3-7 0,4-5 0,6-2 0,7-2 0,2-3 0,5-1 0,-1-2 0,2-1 0,-2 0 0,1-4 0,13 0 0,8 0 0,-1-3 0,-5 1 0,-7-3 0,-6-1 0,-2-7 0,-3-5 0,-3-6 0,-2-3 0,-5 1 0,-5-2 0,-3 0 0,-4-2 0,-5 4 0,-5-1 0,-1 2 0,-3 4 0,-2 3 0,1-2 0,-1 5 0,0 1 0,-2 5 0,-1 4 0,0 3 0,-9 0 0,0 2 0,-7 0 0,-9 2 0,-3 1 0,0 0 0,0 1 0,-1 0 0,6 0 0,5-3 0,2-1 0,4 1 0,4 0 0,3 4 0,-13 9 0,-12 7 0,-7 4 0,2 1 0,-1 7 0,8 0 0,7-4 0,6-7 0,10-2 0,4-5 0,2 3 0,-5 14 0,-5 17 0,-1 4 0,-3 6 0,2-2 0,5-8 0,5-6 0,11-8 0,6-30 0,0 1 0,0-1 0,0 1 0,0-1 0,0 1 0,1 0 0,-1-1 0,0 1 0,1-1 0,0 1 0,0 2 0,-1-3 0,1 0 0,0 1 0,-1-1 0,1 0 0,0 0 0,0 0 0,0 0 0,0 0 0,0-1 0,0 1 0,0 0 0,1 1 0,19 8 0,20 1 0,1-4 0,0-1 0,2-3 0,16-1 0,30-1 0,3-5 0,-4 0 0,-76 0 0,1 1 0,0-1 0,19-6 0,28-12 0,-21 2 0,-17 0 0,-11 1 0,-9 1 0,-4-3 0,-6 0 0,-4 0 0,0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nb-NO"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nb-NO" sz="1200"/>
            </a:lvl1pPr>
          </a:lstStyle>
          <a:p>
            <a:pPr rtl="0"/>
            <a:fld id="{D5C88E34-8C8C-8747-BADB-40E1ACC00129}" type="datetimeFigureOut">
              <a:rPr lang="nb-NO" smtClean="0"/>
              <a:t>05.09.2025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nb-NO"/>
            </a:defPPr>
          </a:lstStyle>
          <a:p>
            <a:pPr rtl="0"/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nb-NO"/>
            </a:def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nb-NO" sz="1200"/>
            </a:lvl1pPr>
          </a:lstStyle>
          <a:p>
            <a:pPr rtl="0"/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nb-NO" sz="1200"/>
            </a:lvl1pPr>
          </a:lstStyle>
          <a:p>
            <a:pPr rtl="0"/>
            <a:fld id="{821E5FCA-B2DD-C941-A2C1-63893943348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489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b-N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200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563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94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597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465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141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821E5FCA-B2DD-C941-A2C1-638939433487}" type="slidenum">
              <a:rPr lang="nb-NO" smtClean="0"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663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nb-NO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nb-NO" sz="2400" b="1" baseline="0">
                <a:latin typeface="+mn-lt"/>
              </a:defRPr>
            </a:lvl1pPr>
            <a:lvl2pPr marL="457200" indent="0" algn="ctr">
              <a:buNone/>
              <a:defRPr lang="nb-NO" sz="2000"/>
            </a:lvl2pPr>
            <a:lvl3pPr marL="914400" indent="0" algn="ctr">
              <a:buNone/>
              <a:defRPr lang="nb-NO" sz="1800"/>
            </a:lvl3pPr>
            <a:lvl4pPr marL="1371600" indent="0" algn="ctr">
              <a:buNone/>
              <a:defRPr lang="nb-NO" sz="1600"/>
            </a:lvl4pPr>
            <a:lvl5pPr marL="1828800" indent="0" algn="ctr">
              <a:buNone/>
              <a:defRPr lang="nb-NO" sz="1600"/>
            </a:lvl5pPr>
            <a:lvl6pPr marL="2286000" indent="0" algn="ctr">
              <a:buNone/>
              <a:defRPr lang="nb-NO" sz="1600"/>
            </a:lvl6pPr>
            <a:lvl7pPr marL="2743200" indent="0" algn="ctr">
              <a:buNone/>
              <a:defRPr lang="nb-NO" sz="1600"/>
            </a:lvl7pPr>
            <a:lvl8pPr marL="3200400" indent="0" algn="ctr">
              <a:buNone/>
              <a:defRPr lang="nb-NO" sz="1600"/>
            </a:lvl8pPr>
            <a:lvl9pPr marL="3657600" indent="0" algn="ctr">
              <a:buNone/>
              <a:defRPr lang="nb-NO"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lon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>
            <a:extLst>
              <a:ext uri="{FF2B5EF4-FFF2-40B4-BE49-F238E27FC236}">
                <a16:creationId xmlns:a16="http://schemas.microsoft.com/office/drawing/2014/main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</p:txBody>
      </p:sp>
      <p:sp>
        <p:nvSpPr>
          <p:cNvPr id="20" name="Plassholder for tekst 4">
            <a:extLst>
              <a:ext uri="{FF2B5EF4-FFF2-40B4-BE49-F238E27FC236}">
                <a16:creationId xmlns:a16="http://schemas.microsoft.com/office/drawing/2014/main" id="{843F725B-A33F-7FB2-E5C4-96EA15466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innhold 5">
            <a:extLst>
              <a:ext uri="{FF2B5EF4-FFF2-40B4-BE49-F238E27FC236}">
                <a16:creationId xmlns:a16="http://schemas.microsoft.com/office/drawing/2014/main" id="{D9DD0DA7-5A1E-5312-178F-13561EF7C2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</p:txBody>
      </p:sp>
      <p:sp>
        <p:nvSpPr>
          <p:cNvPr id="22" name="Plassholder for tekst 4">
            <a:extLst>
              <a:ext uri="{FF2B5EF4-FFF2-40B4-BE49-F238E27FC236}">
                <a16:creationId xmlns:a16="http://schemas.microsoft.com/office/drawing/2014/main" id="{5FBC3880-98AC-466C-7AD1-FDC8B3958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23" name="Plassholder for innhold 5">
            <a:extLst>
              <a:ext uri="{FF2B5EF4-FFF2-40B4-BE49-F238E27FC236}">
                <a16:creationId xmlns:a16="http://schemas.microsoft.com/office/drawing/2014/main" id="{24965100-8EF5-0264-CEE5-BD5BF19016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4" name="Plassholder for tekst 33">
            <a:extLst>
              <a:ext uri="{FF2B5EF4-FFF2-40B4-BE49-F238E27FC236}">
                <a16:creationId xmlns:a16="http://schemas.microsoft.com/office/drawing/2014/main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2000" b="1" cap="all" spc="200" baseline="0"/>
            </a:lvl1pPr>
          </a:lstStyle>
          <a:p>
            <a:pPr lvl="0" rtl="0"/>
            <a:r>
              <a:rPr lang="nb-NO"/>
              <a:t>MMM ÅÅÅÅ</a:t>
            </a:r>
          </a:p>
        </p:txBody>
      </p:sp>
      <p:sp>
        <p:nvSpPr>
          <p:cNvPr id="41" name="Plassholder for tekst 40">
            <a:extLst>
              <a:ext uri="{FF2B5EF4-FFF2-40B4-BE49-F238E27FC236}">
                <a16:creationId xmlns:a16="http://schemas.microsoft.com/office/drawing/2014/main" id="{47BABAF8-5220-1E24-CE43-927FCCA2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8" name="Plassholder for tekst 33">
            <a:extLst>
              <a:ext uri="{FF2B5EF4-FFF2-40B4-BE49-F238E27FC236}">
                <a16:creationId xmlns:a16="http://schemas.microsoft.com/office/drawing/2014/main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2000" b="1" cap="all" spc="200" baseline="0"/>
            </a:lvl1pPr>
          </a:lstStyle>
          <a:p>
            <a:pPr lvl="0" rtl="0"/>
            <a:r>
              <a:rPr lang="nb-NO"/>
              <a:t>MMM ÅÅÅÅ</a:t>
            </a:r>
          </a:p>
        </p:txBody>
      </p:sp>
      <p:sp>
        <p:nvSpPr>
          <p:cNvPr id="48" name="Plassholder for tekst 40">
            <a:extLst>
              <a:ext uri="{FF2B5EF4-FFF2-40B4-BE49-F238E27FC236}">
                <a16:creationId xmlns:a16="http://schemas.microsoft.com/office/drawing/2014/main" id="{4C4BFA3E-7B57-DCDD-4EA6-16C64A3756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3">
            <a:extLst>
              <a:ext uri="{FF2B5EF4-FFF2-40B4-BE49-F238E27FC236}">
                <a16:creationId xmlns:a16="http://schemas.microsoft.com/office/drawing/2014/main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2000" b="1" cap="all" spc="200" baseline="0"/>
            </a:lvl1pPr>
          </a:lstStyle>
          <a:p>
            <a:pPr lvl="0" rtl="0"/>
            <a:r>
              <a:rPr lang="nb-NO"/>
              <a:t>MMM ÅÅÅÅ</a:t>
            </a:r>
          </a:p>
        </p:txBody>
      </p:sp>
      <p:sp>
        <p:nvSpPr>
          <p:cNvPr id="44" name="Plassholder for tekst 40">
            <a:extLst>
              <a:ext uri="{FF2B5EF4-FFF2-40B4-BE49-F238E27FC236}">
                <a16:creationId xmlns:a16="http://schemas.microsoft.com/office/drawing/2014/main" id="{25927394-D1A0-C084-C689-F7A4EEE924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9" name="Plassholder for tekst 33">
            <a:extLst>
              <a:ext uri="{FF2B5EF4-FFF2-40B4-BE49-F238E27FC236}">
                <a16:creationId xmlns:a16="http://schemas.microsoft.com/office/drawing/2014/main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2000" b="1" cap="all" spc="200" baseline="0"/>
            </a:lvl1pPr>
          </a:lstStyle>
          <a:p>
            <a:pPr lvl="0" rtl="0"/>
            <a:r>
              <a:rPr lang="nb-NO"/>
              <a:t>MMM ÅÅÅÅ</a:t>
            </a:r>
          </a:p>
        </p:txBody>
      </p:sp>
      <p:sp>
        <p:nvSpPr>
          <p:cNvPr id="46" name="Plassholder for tekst 40">
            <a:extLst>
              <a:ext uri="{FF2B5EF4-FFF2-40B4-BE49-F238E27FC236}">
                <a16:creationId xmlns:a16="http://schemas.microsoft.com/office/drawing/2014/main" id="{B322E7EB-0174-5A8C-5BE3-F501B5670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6" name="Plassholder for tekst 33">
            <a:extLst>
              <a:ext uri="{FF2B5EF4-FFF2-40B4-BE49-F238E27FC236}">
                <a16:creationId xmlns:a16="http://schemas.microsoft.com/office/drawing/2014/main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2000" b="1" cap="all" spc="200" baseline="0"/>
            </a:lvl1pPr>
          </a:lstStyle>
          <a:p>
            <a:pPr lvl="0" rtl="0"/>
            <a:r>
              <a:rPr lang="nb-NO"/>
              <a:t>MMM ÅÅÅÅ</a:t>
            </a:r>
          </a:p>
        </p:txBody>
      </p:sp>
      <p:sp>
        <p:nvSpPr>
          <p:cNvPr id="45" name="Plassholder for tekst 40">
            <a:extLst>
              <a:ext uri="{FF2B5EF4-FFF2-40B4-BE49-F238E27FC236}">
                <a16:creationId xmlns:a16="http://schemas.microsoft.com/office/drawing/2014/main" id="{E6B7327B-EA3B-790D-AB08-0ED1D2FB40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b-NO" sz="1600" spc="100" baseline="0"/>
            </a:lvl1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nb-N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nb-N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nb-N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nb-N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9A48939F-0CF9-9CBD-F606-7A4850B91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nb-NO" sz="2000" b="1" cap="all" spc="200" baseline="0">
                <a:latin typeface="+mj-lt"/>
              </a:defRPr>
            </a:lvl1pPr>
            <a:lvl2pPr marL="457200" indent="0">
              <a:buNone/>
              <a:defRPr lang="nb-NO" sz="2000" b="1"/>
            </a:lvl2pPr>
            <a:lvl3pPr marL="914400" indent="0">
              <a:buNone/>
              <a:defRPr lang="nb-NO" sz="1800" b="1"/>
            </a:lvl3pPr>
            <a:lvl4pPr marL="1371600" indent="0">
              <a:buNone/>
              <a:defRPr lang="nb-NO" sz="1600" b="1"/>
            </a:lvl4pPr>
            <a:lvl5pPr marL="1828800" indent="0">
              <a:buNone/>
              <a:defRPr lang="nb-NO" sz="1600" b="1"/>
            </a:lvl5pPr>
            <a:lvl6pPr marL="2286000" indent="0">
              <a:buNone/>
              <a:defRPr lang="nb-NO" sz="1600" b="1"/>
            </a:lvl6pPr>
            <a:lvl7pPr marL="2743200" indent="0">
              <a:buNone/>
              <a:defRPr lang="nb-NO" sz="1600" b="1"/>
            </a:lvl7pPr>
            <a:lvl8pPr marL="3200400" indent="0">
              <a:buNone/>
              <a:defRPr lang="nb-NO" sz="1600" b="1"/>
            </a:lvl8pPr>
            <a:lvl9pPr marL="3657600" indent="0">
              <a:buNone/>
              <a:defRPr lang="nb-NO"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5">
            <a:extLst>
              <a:ext uri="{FF2B5EF4-FFF2-40B4-BE49-F238E27FC236}">
                <a16:creationId xmlns:a16="http://schemas.microsoft.com/office/drawing/2014/main" id="{693BC756-2B97-9751-B879-03B6F1C405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nb-N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Tittel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nb-NO" sz="4800" cap="all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nb-NO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nb-NO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nb-NO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nb-NO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nb-NO" sz="16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nb-NO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nb-NO" sz="2400" b="1" baseline="0">
                <a:latin typeface="+mn-lt"/>
              </a:defRPr>
            </a:lvl1pPr>
            <a:lvl2pPr marL="457200" indent="0" algn="ctr">
              <a:buNone/>
              <a:defRPr lang="nb-NO" sz="2000"/>
            </a:lvl2pPr>
            <a:lvl3pPr marL="914400" indent="0" algn="ctr">
              <a:buNone/>
              <a:defRPr lang="nb-NO" sz="1800"/>
            </a:lvl3pPr>
            <a:lvl4pPr marL="1371600" indent="0" algn="ctr">
              <a:buNone/>
              <a:defRPr lang="nb-NO" sz="1600"/>
            </a:lvl4pPr>
            <a:lvl5pPr marL="1828800" indent="0" algn="ctr">
              <a:buNone/>
              <a:defRPr lang="nb-NO" sz="1600"/>
            </a:lvl5pPr>
            <a:lvl6pPr marL="2286000" indent="0" algn="ctr">
              <a:buNone/>
              <a:defRPr lang="nb-NO" sz="1600"/>
            </a:lvl6pPr>
            <a:lvl7pPr marL="2743200" indent="0" algn="ctr">
              <a:buNone/>
              <a:defRPr lang="nb-NO" sz="1600"/>
            </a:lvl7pPr>
            <a:lvl8pPr marL="3200400" indent="0" algn="ctr">
              <a:buNone/>
              <a:defRPr lang="nb-NO" sz="1600"/>
            </a:lvl8pPr>
            <a:lvl9pPr marL="3657600" indent="0" algn="ctr">
              <a:buNone/>
              <a:defRPr lang="nb-NO"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b-NO" sz="3200">
                <a:latin typeface="+mj-lt"/>
              </a:defRPr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nb-NO" sz="3200"/>
            </a:lvl1pPr>
            <a:lvl2pPr>
              <a:defRPr lang="nb-NO" sz="2800"/>
            </a:lvl2pPr>
            <a:lvl3pPr>
              <a:defRPr lang="nb-NO" sz="2400"/>
            </a:lvl3pPr>
            <a:lvl4pPr>
              <a:defRPr lang="nb-NO" sz="2000"/>
            </a:lvl4pPr>
            <a:lvl5pPr>
              <a:defRPr lang="nb-NO" sz="2000"/>
            </a:lvl5pPr>
            <a:lvl6pPr>
              <a:defRPr lang="nb-NO" sz="2000"/>
            </a:lvl6pPr>
            <a:lvl7pPr>
              <a:defRPr lang="nb-NO" sz="2000"/>
            </a:lvl7pPr>
            <a:lvl8pPr>
              <a:defRPr lang="nb-NO" sz="2000"/>
            </a:lvl8pPr>
            <a:lvl9pPr>
              <a:defRPr lang="nb-NO"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b-NO" sz="1600"/>
            </a:lvl1pPr>
            <a:lvl2pPr marL="457200" indent="0">
              <a:buNone/>
              <a:defRPr lang="nb-NO" sz="1400"/>
            </a:lvl2pPr>
            <a:lvl3pPr marL="914400" indent="0">
              <a:buNone/>
              <a:defRPr lang="nb-NO" sz="1200"/>
            </a:lvl3pPr>
            <a:lvl4pPr marL="1371600" indent="0">
              <a:buNone/>
              <a:defRPr lang="nb-NO" sz="1000"/>
            </a:lvl4pPr>
            <a:lvl5pPr marL="1828800" indent="0">
              <a:buNone/>
              <a:defRPr lang="nb-NO" sz="1000"/>
            </a:lvl5pPr>
            <a:lvl6pPr marL="2286000" indent="0">
              <a:buNone/>
              <a:defRPr lang="nb-NO" sz="1000"/>
            </a:lvl6pPr>
            <a:lvl7pPr marL="2743200" indent="0">
              <a:buNone/>
              <a:defRPr lang="nb-NO" sz="1000"/>
            </a:lvl7pPr>
            <a:lvl8pPr marL="3200400" indent="0">
              <a:buNone/>
              <a:defRPr lang="nb-NO" sz="1000"/>
            </a:lvl8pPr>
            <a:lvl9pPr marL="3657600" indent="0">
              <a:buNone/>
              <a:defRPr lang="nb-NO"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nb-NO" sz="3200">
                <a:latin typeface="+mj-lt"/>
              </a:defRPr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nb-NO" sz="3200"/>
            </a:lvl1pPr>
            <a:lvl2pPr marL="457200" indent="0">
              <a:buNone/>
              <a:defRPr lang="nb-NO" sz="2800"/>
            </a:lvl2pPr>
            <a:lvl3pPr marL="914400" indent="0">
              <a:buNone/>
              <a:defRPr lang="nb-NO" sz="2400"/>
            </a:lvl3pPr>
            <a:lvl4pPr marL="1371600" indent="0">
              <a:buNone/>
              <a:defRPr lang="nb-NO" sz="2000"/>
            </a:lvl4pPr>
            <a:lvl5pPr marL="1828800" indent="0">
              <a:buNone/>
              <a:defRPr lang="nb-NO" sz="2000"/>
            </a:lvl5pPr>
            <a:lvl6pPr marL="2286000" indent="0">
              <a:buNone/>
              <a:defRPr lang="nb-NO" sz="2000"/>
            </a:lvl6pPr>
            <a:lvl7pPr marL="2743200" indent="0">
              <a:buNone/>
              <a:defRPr lang="nb-NO" sz="2000"/>
            </a:lvl7pPr>
            <a:lvl8pPr marL="3200400" indent="0">
              <a:buNone/>
              <a:defRPr lang="nb-NO" sz="2000"/>
            </a:lvl8pPr>
            <a:lvl9pPr marL="3657600" indent="0">
              <a:buNone/>
              <a:defRPr lang="nb-NO" sz="2000"/>
            </a:lvl9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nb-NO" sz="1600"/>
            </a:lvl1pPr>
            <a:lvl2pPr marL="457200" indent="0">
              <a:buNone/>
              <a:defRPr lang="nb-NO" sz="1400"/>
            </a:lvl2pPr>
            <a:lvl3pPr marL="914400" indent="0">
              <a:buNone/>
              <a:defRPr lang="nb-NO" sz="1200"/>
            </a:lvl3pPr>
            <a:lvl4pPr marL="1371600" indent="0">
              <a:buNone/>
              <a:defRPr lang="nb-NO" sz="1000"/>
            </a:lvl4pPr>
            <a:lvl5pPr marL="1828800" indent="0">
              <a:buNone/>
              <a:defRPr lang="nb-NO" sz="1000"/>
            </a:lvl5pPr>
            <a:lvl6pPr marL="2286000" indent="0">
              <a:buNone/>
              <a:defRPr lang="nb-NO" sz="1000"/>
            </a:lvl6pPr>
            <a:lvl7pPr marL="2743200" indent="0">
              <a:buNone/>
              <a:defRPr lang="nb-NO" sz="1000"/>
            </a:lvl7pPr>
            <a:lvl8pPr marL="3200400" indent="0">
              <a:buNone/>
              <a:defRPr lang="nb-NO" sz="1000"/>
            </a:lvl8pPr>
            <a:lvl9pPr marL="3657600" indent="0">
              <a:buNone/>
              <a:defRPr lang="nb-NO"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s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Tittel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nb-NO" sz="4800" cap="all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nb-NO"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nb-NO"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nb-NO"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nb-NO"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nb-NO" sz="24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Tittel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nb-NO" sz="4800" cap="all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nb-NO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nb-NO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nb-NO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nb-NO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nb-NO" sz="16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nb-NO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nb-NO" sz="2400" b="1" baseline="0">
                <a:latin typeface="+mn-lt"/>
              </a:defRPr>
            </a:lvl1pPr>
            <a:lvl2pPr marL="457200" indent="0" algn="ctr">
              <a:buNone/>
              <a:defRPr lang="nb-NO" sz="2000"/>
            </a:lvl2pPr>
            <a:lvl3pPr marL="914400" indent="0" algn="ctr">
              <a:buNone/>
              <a:defRPr lang="nb-NO" sz="1800"/>
            </a:lvl3pPr>
            <a:lvl4pPr marL="1371600" indent="0" algn="ctr">
              <a:buNone/>
              <a:defRPr lang="nb-NO" sz="1600"/>
            </a:lvl4pPr>
            <a:lvl5pPr marL="1828800" indent="0" algn="ctr">
              <a:buNone/>
              <a:defRPr lang="nb-NO" sz="1600"/>
            </a:lvl5pPr>
            <a:lvl6pPr marL="2286000" indent="0" algn="ctr">
              <a:buNone/>
              <a:defRPr lang="nb-NO" sz="1600"/>
            </a:lvl6pPr>
            <a:lvl7pPr marL="2743200" indent="0" algn="ctr">
              <a:buNone/>
              <a:defRPr lang="nb-NO" sz="1600"/>
            </a:lvl7pPr>
            <a:lvl8pPr marL="3200400" indent="0" algn="ctr">
              <a:buNone/>
              <a:defRPr lang="nb-NO" sz="1600"/>
            </a:lvl8pPr>
            <a:lvl9pPr marL="3657600" indent="0" algn="ctr">
              <a:buNone/>
              <a:defRPr lang="nb-NO"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Tittel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nb-NO" sz="4800" cap="all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59AC38BE-9C76-A3FA-7823-F4A4B43AB7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nb-NO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nb-NO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nb-NO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nb-NO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nb-NO" sz="16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nb-NO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nb-NO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nb-NO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nb-NO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nb-NO" sz="1100" spc="100" baseline="0"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b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Tittel 11">
            <a:extLst>
              <a:ext uri="{FF2B5EF4-FFF2-40B4-BE49-F238E27FC236}">
                <a16:creationId xmlns:a16="http://schemas.microsoft.com/office/drawing/2014/main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nb-NO" sz="2800" cap="none" spc="2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94138E8D-4D76-2023-4B97-8ACB8894C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nb-NO" sz="1800" spc="200" baseline="0"/>
            </a:lvl1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3">
            <a:extLst>
              <a:ext uri="{FF2B5EF4-FFF2-40B4-BE49-F238E27FC236}">
                <a16:creationId xmlns:a16="http://schemas.microsoft.com/office/drawing/2014/main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nb-NO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nb-NO"/>
              <a:t>»</a:t>
            </a:r>
          </a:p>
        </p:txBody>
      </p:sp>
      <p:sp>
        <p:nvSpPr>
          <p:cNvPr id="18" name="Plassholder for tekst 13">
            <a:extLst>
              <a:ext uri="{FF2B5EF4-FFF2-40B4-BE49-F238E27FC236}">
                <a16:creationId xmlns:a16="http://schemas.microsoft.com/office/drawing/2014/main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nb-NO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nb-NO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Tittel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6" name="Plassholder for bild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1" name="Plassholder for tekst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7" name="Plassholder for bilde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ekst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3" name="Plassholder for tekst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8" name="Plassholder for bilde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5" name="Plassholder for tekst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9" name="Plassholder for bilde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lassholder for tekst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7" name="Plassholder for tekst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nb-NO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Tittel 1">
            <a:extLst>
              <a:ext uri="{FF2B5EF4-FFF2-40B4-BE49-F238E27FC236}">
                <a16:creationId xmlns:a16="http://schemas.microsoft.com/office/drawing/2014/main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nb-NO" sz="4800" spc="400" baseline="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10" name="Plassholder for tekst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1" name="Plassholder for tekst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28" name="Plassholder for tekst 28">
            <a:extLst>
              <a:ext uri="{FF2B5EF4-FFF2-40B4-BE49-F238E27FC236}">
                <a16:creationId xmlns:a16="http://schemas.microsoft.com/office/drawing/2014/main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29" name="Plassholder for tekst 28">
            <a:extLst>
              <a:ext uri="{FF2B5EF4-FFF2-40B4-BE49-F238E27FC236}">
                <a16:creationId xmlns:a16="http://schemas.microsoft.com/office/drawing/2014/main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6" name="Plassholder for bilde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1" name="Plassholder for bilde 23">
            <a:extLst>
              <a:ext uri="{FF2B5EF4-FFF2-40B4-BE49-F238E27FC236}">
                <a16:creationId xmlns:a16="http://schemas.microsoft.com/office/drawing/2014/main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tekst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3" name="Plassholder for tekst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30" name="Plassholder for tekst 28">
            <a:extLst>
              <a:ext uri="{FF2B5EF4-FFF2-40B4-BE49-F238E27FC236}">
                <a16:creationId xmlns:a16="http://schemas.microsoft.com/office/drawing/2014/main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31" name="Plassholder for tekst 28">
            <a:extLst>
              <a:ext uri="{FF2B5EF4-FFF2-40B4-BE49-F238E27FC236}">
                <a16:creationId xmlns:a16="http://schemas.microsoft.com/office/drawing/2014/main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7" name="Plassholder for bilde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bilde 23">
            <a:extLst>
              <a:ext uri="{FF2B5EF4-FFF2-40B4-BE49-F238E27FC236}">
                <a16:creationId xmlns:a16="http://schemas.microsoft.com/office/drawing/2014/main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tekst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5" name="Plassholder for tekst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32" name="Plassholder for tekst 28">
            <a:extLst>
              <a:ext uri="{FF2B5EF4-FFF2-40B4-BE49-F238E27FC236}">
                <a16:creationId xmlns:a16="http://schemas.microsoft.com/office/drawing/2014/main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33" name="Plassholder for tekst 28">
            <a:extLst>
              <a:ext uri="{FF2B5EF4-FFF2-40B4-BE49-F238E27FC236}">
                <a16:creationId xmlns:a16="http://schemas.microsoft.com/office/drawing/2014/main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8" name="Plassholder for bilde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bilde 23">
            <a:extLst>
              <a:ext uri="{FF2B5EF4-FFF2-40B4-BE49-F238E27FC236}">
                <a16:creationId xmlns:a16="http://schemas.microsoft.com/office/drawing/2014/main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lassholder for tekst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17" name="Plassholder for tekst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34" name="Plassholder for tekst 28">
            <a:extLst>
              <a:ext uri="{FF2B5EF4-FFF2-40B4-BE49-F238E27FC236}">
                <a16:creationId xmlns:a16="http://schemas.microsoft.com/office/drawing/2014/main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nb-NO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b-NO"/>
              <a:t>Navn</a:t>
            </a:r>
          </a:p>
        </p:txBody>
      </p:sp>
      <p:sp>
        <p:nvSpPr>
          <p:cNvPr id="35" name="Plassholder for tekst 28">
            <a:extLst>
              <a:ext uri="{FF2B5EF4-FFF2-40B4-BE49-F238E27FC236}">
                <a16:creationId xmlns:a16="http://schemas.microsoft.com/office/drawing/2014/main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nb-NO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b-NO"/>
              <a:t>Tittel</a:t>
            </a:r>
          </a:p>
        </p:txBody>
      </p:sp>
      <p:sp>
        <p:nvSpPr>
          <p:cNvPr id="9" name="Plassholder for bilde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7" name="Plassholder for bilde 23">
            <a:extLst>
              <a:ext uri="{FF2B5EF4-FFF2-40B4-BE49-F238E27FC236}">
                <a16:creationId xmlns:a16="http://schemas.microsoft.com/office/drawing/2014/main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nb-NO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Bakgrunnsmønster&#10;&#10;Beskrivelse generert automatisk">
            <a:extLst>
              <a:ext uri="{FF2B5EF4-FFF2-40B4-BE49-F238E27FC236}">
                <a16:creationId xmlns:a16="http://schemas.microsoft.com/office/drawing/2014/main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nb-NO"/>
            </a:defPPr>
          </a:lstStyle>
          <a:p>
            <a:pPr rtl="0"/>
            <a:r>
              <a:rPr lang="nb-NO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nb-NO"/>
            </a:def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nb-NO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nb-NO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nb-NO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b-NO"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ZeeAWp_GMU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no/photo/630743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12" Type="http://schemas.openxmlformats.org/officeDocument/2006/relationships/hyperlink" Target="https://pxhere.com/sv/photo/49548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xabay.com/no/genser-kle-kl%C3%A6r-vaner-gamle-159405/" TargetMode="External"/><Relationship Id="rId11" Type="http://schemas.openxmlformats.org/officeDocument/2006/relationships/image" Target="../media/image30.jp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s://pixabay.com/no/pote-fotavtrykk-villkatt-cat-310811/" TargetMode="External"/><Relationship Id="rId9" Type="http://schemas.openxmlformats.org/officeDocument/2006/relationships/customXml" Target="../ink/ink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956816"/>
            <a:ext cx="10503408" cy="2387600"/>
          </a:xfr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sz="8000" dirty="0" err="1"/>
              <a:t>Idè</a:t>
            </a:r>
            <a:r>
              <a:rPr lang="nb-NO" sz="8000" dirty="0"/>
              <a:t>-bank til inspirasjon</a:t>
            </a:r>
            <a:br>
              <a:rPr lang="nb-NO" sz="8000" dirty="0"/>
            </a:br>
            <a:endParaRPr lang="nb-NO" sz="8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Dans og </a:t>
            </a:r>
            <a:r>
              <a:rPr lang="nb-NO"/>
              <a:t>Drama  FOS-dag &amp; BSF101-1 </a:t>
            </a:r>
            <a:r>
              <a:rPr lang="nb-NO" dirty="0"/>
              <a:t>25H</a:t>
            </a:r>
          </a:p>
          <a:p>
            <a:pPr rtl="0"/>
            <a:r>
              <a:rPr lang="nb-NO" b="0" i="1" dirty="0"/>
              <a:t>Anne-Beate Ulveseth Lilletvedt</a:t>
            </a:r>
          </a:p>
          <a:p>
            <a:pPr rtl="0"/>
            <a:endParaRPr lang="nb-NO" b="0" i="1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7372F3-CAAE-50D1-E998-D4D8509E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HI-HA-HO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100F40-D0C8-9558-338E-4764766C3B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https://www.youtube.com/watch?v=9ZeeAWp_GMU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B93AA52-FC40-8557-B737-70BE9171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6FAEE96-6FF9-F6EE-EF32-E8714B0B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49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E5D3C1-EE5E-F271-D43F-9405F72B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Skulptur- maskin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0430E5-4E7E-13A9-F360-4D6EF8760E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En starter å stille seg i en posisjon. Neste kommer og stiller seg i en ny posisjon men har litt «lim» som limer seg fast i personen som allerede står. Neste kommer og kan velge hvem og hvordan hen limer seg fast Til slutt blir den en skulptur (Bruk nivåer)</a:t>
            </a:r>
          </a:p>
          <a:p>
            <a:r>
              <a:rPr lang="nb-NO" b="1" dirty="0"/>
              <a:t>Avanser: </a:t>
            </a:r>
            <a:r>
              <a:rPr lang="nb-NO" dirty="0"/>
              <a:t>Kan også bruke </a:t>
            </a:r>
            <a:r>
              <a:rPr lang="nb-NO" dirty="0" err="1"/>
              <a:t>gjentake</a:t>
            </a:r>
            <a:r>
              <a:rPr lang="nb-NO" dirty="0"/>
              <a:t> bevegelse (uten lim). Legg på lyd på bevegelsen- kan ligne en maskin.</a:t>
            </a:r>
          </a:p>
          <a:p>
            <a:r>
              <a:rPr lang="nb-NO" b="1" dirty="0"/>
              <a:t>Videreføring: </a:t>
            </a:r>
            <a:r>
              <a:rPr lang="nb-NO" dirty="0"/>
              <a:t>del i grupper. Alle skal lage en maskin som produserer </a:t>
            </a:r>
            <a:r>
              <a:rPr lang="nb-NO" dirty="0" err="1"/>
              <a:t>noe.Visning</a:t>
            </a:r>
            <a:r>
              <a:rPr lang="nb-NO" dirty="0"/>
              <a:t>.  De andre må gjette hva maskinen produserer ut  fra «konstruksjonen»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F0DA7C-11EE-5DBD-7ED7-6C407C8F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1954E1-DE08-0476-61E0-E83B4D49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332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649D50-B047-A1B7-42F0-24CCEB7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TABLÅ/ Stillbilde</a:t>
            </a:r>
            <a:br>
              <a:rPr lang="nb-NO" dirty="0"/>
            </a:br>
            <a:br>
              <a:rPr lang="nb-NO" dirty="0"/>
            </a:br>
            <a:r>
              <a:rPr lang="nb-NO" sz="1200" dirty="0"/>
              <a:t>La barna få tid til å lage bildene. Hver gruppe Viser etter hvert steg til alle å la de tolke bildet sammen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4EE0F6-B648-F274-384E-4BB20905BB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Del i grupper 4- 5 personer.  De skal være en familie ( finn roller). </a:t>
            </a:r>
          </a:p>
          <a:p>
            <a:pPr marL="342900" indent="-342900">
              <a:buAutoNum type="arabicPeriod"/>
            </a:pPr>
            <a:r>
              <a:rPr lang="nb-NO" dirty="0"/>
              <a:t>De stiller seg opp for familiebilde ( du kan «ta bilde» alle viser og gjetter hvem som er hvem utfra bildet)</a:t>
            </a:r>
          </a:p>
          <a:p>
            <a:pPr marL="342900" indent="-342900">
              <a:buAutoNum type="arabicPeriod"/>
            </a:pPr>
            <a:r>
              <a:rPr lang="nb-NO" dirty="0"/>
              <a:t>Det skjer noe dramatisk i familien og det blir tatt et bilde </a:t>
            </a:r>
            <a:r>
              <a:rPr lang="nb-NO" dirty="0" err="1"/>
              <a:t>akkuratt</a:t>
            </a:r>
            <a:r>
              <a:rPr lang="nb-NO" dirty="0"/>
              <a:t> når det skjer </a:t>
            </a:r>
          </a:p>
          <a:p>
            <a:pPr marL="342900" indent="-342900">
              <a:buAutoNum type="arabicPeriod"/>
            </a:pPr>
            <a:r>
              <a:rPr lang="nb-NO" dirty="0"/>
              <a:t> 10 år senere. Hvordan ser familien ut nå?</a:t>
            </a:r>
          </a:p>
          <a:p>
            <a:pPr marL="342900" indent="-342900">
              <a:buAutoNum type="arabicPeriod"/>
            </a:pPr>
            <a:r>
              <a:rPr lang="nb-NO" dirty="0"/>
              <a:t>Sett sammen alle bildene 1-3</a:t>
            </a:r>
          </a:p>
          <a:p>
            <a:r>
              <a:rPr lang="nb-NO" sz="1600" b="1" dirty="0"/>
              <a:t>Avanser: </a:t>
            </a:r>
            <a:r>
              <a:rPr lang="nb-NO" sz="1600" dirty="0"/>
              <a:t>her kan man sette på tankereplikk:</a:t>
            </a:r>
            <a:br>
              <a:rPr lang="nb-NO" sz="1600" dirty="0"/>
            </a:br>
            <a:r>
              <a:rPr lang="nb-NO" sz="1600" dirty="0"/>
              <a:t>Nå du tar på skulderen til en i bildet sier den det karakteren tenker der og da</a:t>
            </a:r>
            <a:endParaRPr lang="nb-NO" dirty="0"/>
          </a:p>
          <a:p>
            <a:pPr marL="342900" indent="-342900">
              <a:buAutoNum type="arabicPeriod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2513E20-0369-97C6-F34F-102FBB55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dirty="0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6C40F2A-1652-5F96-A64E-74490BF9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968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760F1E-FA7C-7BD6-778C-D420AD5CB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 på vegg/ Karakter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8F95B8-5551-0CCE-4434-EBA9736218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Lage egne karakterer  (se mal på canvas). Kan brukes til å lage historie/manus</a:t>
            </a:r>
          </a:p>
          <a:p>
            <a:r>
              <a:rPr lang="nb-NO" b="1" dirty="0"/>
              <a:t>Tegn figur på stort ark</a:t>
            </a:r>
          </a:p>
          <a:p>
            <a:pPr marL="285750" indent="-285750">
              <a:buFontTx/>
              <a:buChar char="-"/>
            </a:pPr>
            <a:r>
              <a:rPr lang="nb-NO" dirty="0"/>
              <a:t>Hvem er dette? ( barna skaper en felles karakter.)Kan komme til liv?</a:t>
            </a:r>
          </a:p>
          <a:p>
            <a:pPr marL="285750" indent="-285750">
              <a:buFontTx/>
              <a:buChar char="-"/>
            </a:pPr>
            <a:r>
              <a:rPr lang="nb-NO" dirty="0"/>
              <a:t>Utforsk en kjent karakter. Fra en bok, film, historie. 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5B5CF83-839D-A218-5316-1C3BC538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C1B60A-D0A3-984E-0F53-02D68E6A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13</a:t>
            </a:fld>
            <a:endParaRPr lang="nb-NO" dirty="0"/>
          </a:p>
        </p:txBody>
      </p:sp>
      <p:pic>
        <p:nvPicPr>
          <p:cNvPr id="6" name="Bilde 5" descr="Pepperkakeform mann stor - 8,5 cm, pepperkakeformer, pepperkake former">
            <a:extLst>
              <a:ext uri="{FF2B5EF4-FFF2-40B4-BE49-F238E27FC236}">
                <a16:creationId xmlns:a16="http://schemas.microsoft.com/office/drawing/2014/main" id="{DFAEBC2F-8478-36CB-170A-78C3851B8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420888"/>
            <a:ext cx="1501494" cy="217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17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B2455-C831-F1FD-E215-45358CAA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Konkreter som startpunkt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B1A006-72A7-CDF5-6CC7-F84B943B72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«Det lå et brev utenfor døren min i </a:t>
            </a:r>
            <a:r>
              <a:rPr lang="nb-NO" dirty="0" err="1"/>
              <a:t>mårres</a:t>
            </a:r>
            <a:r>
              <a:rPr lang="nb-NO" dirty="0"/>
              <a:t>»</a:t>
            </a:r>
          </a:p>
          <a:p>
            <a:pPr marL="285750" indent="-285750">
              <a:buFontTx/>
              <a:buChar char="-"/>
            </a:pPr>
            <a:r>
              <a:rPr lang="nb-NO" dirty="0"/>
              <a:t> Koffert med noe oppi…</a:t>
            </a:r>
          </a:p>
          <a:p>
            <a:pPr marL="285750" indent="-285750">
              <a:buFontTx/>
              <a:buChar char="-"/>
            </a:pPr>
            <a:r>
              <a:rPr lang="nb-NO" dirty="0"/>
              <a:t>Ta med en gjenstand: Hva tror dere det er hvor kommer den fra? Hvem eier den?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Ta flere konkreter i en kurv. Grupper på 2-3 trekker fra kurven ( uten å vite) de må finne på en historie fra 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422DD4-5B67-BB22-E0A7-7FD3C14F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22E4FE-931C-2B88-417D-1EDA80DCF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301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24F687D-905D-5940-E92B-664E8ED0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b-NO"/>
            </a:defPPr>
          </a:lstStyle>
          <a:p>
            <a:br>
              <a:rPr lang="nb-NO" dirty="0"/>
            </a:br>
            <a:br>
              <a:rPr lang="nb-NO" dirty="0"/>
            </a:br>
            <a:r>
              <a:rPr lang="nb-NO" dirty="0"/>
              <a:t>SPOR…</a:t>
            </a:r>
            <a:br>
              <a:rPr lang="nb-NO" dirty="0"/>
            </a:br>
            <a:br>
              <a:rPr lang="nb-NO" dirty="0"/>
            </a:br>
            <a:r>
              <a:rPr lang="nb-NO" sz="1800" b="1" kern="100" dirty="0">
                <a:effectLst/>
                <a:latin typeface="Agency FB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Skape undring, interesse, nysgjerrighet og spenning</a:t>
            </a:r>
            <a:b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0EF1DD75-A4B1-D99B-2111-46A878B8E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5FA6A62-8FBF-887D-0560-47FF98E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pPr rtl="0"/>
              <a:t>15</a:t>
            </a:fld>
            <a:endParaRPr lang="nb-NO"/>
          </a:p>
        </p:txBody>
      </p:sp>
      <p:pic>
        <p:nvPicPr>
          <p:cNvPr id="23" name="Bilde 22" descr="Et bilde som inneholder sort, Grafikk, kunst">
            <a:extLst>
              <a:ext uri="{FF2B5EF4-FFF2-40B4-BE49-F238E27FC236}">
                <a16:creationId xmlns:a16="http://schemas.microsoft.com/office/drawing/2014/main" id="{D36D16A1-0560-E185-0F97-E17D40EAE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43472" y="1628800"/>
            <a:ext cx="762000" cy="699770"/>
          </a:xfrm>
          <a:prstGeom prst="rect">
            <a:avLst/>
          </a:prstGeom>
        </p:spPr>
      </p:pic>
      <p:pic>
        <p:nvPicPr>
          <p:cNvPr id="24" name="Plassholder for innhold 23" descr="Et bilde som inneholder klær, Aktiv trøye, erme">
            <a:extLst>
              <a:ext uri="{FF2B5EF4-FFF2-40B4-BE49-F238E27FC236}">
                <a16:creationId xmlns:a16="http://schemas.microsoft.com/office/drawing/2014/main" id="{2017F5D2-1CF9-0B09-651D-398A305376F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71438" y="2132856"/>
            <a:ext cx="943540" cy="951853"/>
          </a:xfrm>
          <a:prstGeom prst="rect">
            <a:avLst/>
          </a:prstGeom>
        </p:spPr>
      </p:pic>
      <p:pic>
        <p:nvPicPr>
          <p:cNvPr id="25" name="Bilde 24" descr="Et bilde som inneholder penn, skrivesaker, fjær, sort og hvit">
            <a:extLst>
              <a:ext uri="{FF2B5EF4-FFF2-40B4-BE49-F238E27FC236}">
                <a16:creationId xmlns:a16="http://schemas.microsoft.com/office/drawing/2014/main" id="{9EDCADA2-6027-D9D9-69D2-AE3BF19913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79947" y="4822675"/>
            <a:ext cx="1289050" cy="9969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Håndskrift 25">
                <a:extLst>
                  <a:ext uri="{FF2B5EF4-FFF2-40B4-BE49-F238E27FC236}">
                    <a16:creationId xmlns:a16="http://schemas.microsoft.com/office/drawing/2014/main" id="{1ADF27B2-CF9C-BE53-3CA7-DDA727A27003}"/>
                  </a:ext>
                </a:extLst>
              </p14:cNvPr>
              <p14:cNvContentPartPr/>
              <p14:nvPr/>
            </p14:nvContentPartPr>
            <p14:xfrm>
              <a:off x="6840091" y="4822675"/>
              <a:ext cx="3678237" cy="1760537"/>
            </p14:xfrm>
          </p:contentPart>
        </mc:Choice>
        <mc:Fallback xmlns="">
          <p:pic>
            <p:nvPicPr>
              <p:cNvPr id="26" name="Håndskrift 25">
                <a:extLst>
                  <a:ext uri="{FF2B5EF4-FFF2-40B4-BE49-F238E27FC236}">
                    <a16:creationId xmlns:a16="http://schemas.microsoft.com/office/drawing/2014/main" id="{1ADF27B2-CF9C-BE53-3CA7-DDA727A270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2094" y="4804685"/>
                <a:ext cx="3713871" cy="1796158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Stjerne: 5 tagger 26">
            <a:extLst>
              <a:ext uri="{FF2B5EF4-FFF2-40B4-BE49-F238E27FC236}">
                <a16:creationId xmlns:a16="http://schemas.microsoft.com/office/drawing/2014/main" id="{8D7F41EA-38F0-D40C-3DC0-D1CCD7202A2B}"/>
              </a:ext>
            </a:extLst>
          </p:cNvPr>
          <p:cNvSpPr/>
          <p:nvPr/>
        </p:nvSpPr>
        <p:spPr>
          <a:xfrm>
            <a:off x="10188128" y="1216152"/>
            <a:ext cx="6604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pic>
        <p:nvPicPr>
          <p:cNvPr id="28" name="Bilde 27" descr="Et bilde som inneholder sort, Grafikk, kunst">
            <a:extLst>
              <a:ext uri="{FF2B5EF4-FFF2-40B4-BE49-F238E27FC236}">
                <a16:creationId xmlns:a16="http://schemas.microsoft.com/office/drawing/2014/main" id="{A0724BEB-7F17-2AFA-EC3B-73EF1D315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05472" y="2258897"/>
            <a:ext cx="762000" cy="699770"/>
          </a:xfrm>
          <a:prstGeom prst="rect">
            <a:avLst/>
          </a:prstGeom>
        </p:spPr>
      </p:pic>
      <p:pic>
        <p:nvPicPr>
          <p:cNvPr id="30" name="Bilde 29" descr="Et bilde som inneholder papir, brev, Papirprodukt, tekst&#10;&#10;KI-generert innhold kan være feil.">
            <a:extLst>
              <a:ext uri="{FF2B5EF4-FFF2-40B4-BE49-F238E27FC236}">
                <a16:creationId xmlns:a16="http://schemas.microsoft.com/office/drawing/2014/main" id="{B270E08D-44B9-69CE-1C50-49A424689C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208495" y="3084709"/>
            <a:ext cx="2619666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4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786101-9311-38B5-1502-712A789B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Reisen</a:t>
            </a:r>
            <a:br>
              <a:rPr lang="nb-NO" dirty="0"/>
            </a:br>
            <a:br>
              <a:rPr lang="nb-NO" dirty="0"/>
            </a:br>
            <a:br>
              <a:rPr lang="nb-NO" sz="1600" dirty="0"/>
            </a:br>
            <a:r>
              <a:rPr lang="nb-NO" sz="1600" dirty="0"/>
              <a:t>Når planen er klar kan barna spille ut og lage tablå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B47A03-1320-7B96-3527-FE25F71903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Del i grupper 3-6 ( kan også gjøres i en stor grupper)</a:t>
            </a:r>
          </a:p>
          <a:p>
            <a:r>
              <a:rPr lang="nb-NO" dirty="0"/>
              <a:t>Hver gruppe får et stort ark.</a:t>
            </a:r>
          </a:p>
          <a:p>
            <a:pPr marL="342900" indent="-342900">
              <a:buAutoNum type="arabicPeriod"/>
            </a:pPr>
            <a:r>
              <a:rPr lang="nb-NO" dirty="0"/>
              <a:t>Hvem/ hva er vi? ( </a:t>
            </a:r>
            <a:r>
              <a:rPr lang="nb-NO" dirty="0" err="1"/>
              <a:t>feèr,hekser</a:t>
            </a:r>
            <a:r>
              <a:rPr lang="nb-NO" dirty="0"/>
              <a:t>, reinsdyr ++)</a:t>
            </a:r>
          </a:p>
          <a:p>
            <a:pPr marL="342900" indent="-342900">
              <a:buAutoNum type="arabicPeriod"/>
            </a:pPr>
            <a:r>
              <a:rPr lang="nb-NO" dirty="0"/>
              <a:t>Hvordan beveger vi oss? (øv på gulvet)</a:t>
            </a:r>
          </a:p>
          <a:p>
            <a:pPr marL="342900" indent="-342900">
              <a:buAutoNum type="arabicPeriod"/>
            </a:pPr>
            <a:r>
              <a:rPr lang="nb-NO" dirty="0"/>
              <a:t>Hvor skal vi? </a:t>
            </a:r>
          </a:p>
          <a:p>
            <a:pPr marL="342900" indent="-342900">
              <a:buAutoNum type="arabicPeriod"/>
            </a:pPr>
            <a:r>
              <a:rPr lang="nb-NO" dirty="0"/>
              <a:t>Og hvordan skal vi reise dit (Ubåt, </a:t>
            </a:r>
            <a:r>
              <a:rPr lang="nb-NO" dirty="0" err="1"/>
              <a:t>tog,flygende</a:t>
            </a:r>
            <a:r>
              <a:rPr lang="nb-NO" dirty="0"/>
              <a:t> sykkel)</a:t>
            </a:r>
          </a:p>
          <a:p>
            <a:pPr marL="342900" indent="-342900">
              <a:buAutoNum type="arabicPeriod"/>
            </a:pPr>
            <a:r>
              <a:rPr lang="nb-NO" dirty="0"/>
              <a:t>Hva skal vi ( </a:t>
            </a:r>
            <a:r>
              <a:rPr lang="nb-NO" dirty="0" err="1"/>
              <a:t>Mission</a:t>
            </a:r>
            <a:r>
              <a:rPr lang="nb-NO" dirty="0"/>
              <a:t>). Redde noen, hente noe, lete etter noe</a:t>
            </a:r>
          </a:p>
          <a:p>
            <a:pPr marL="342900" indent="-342900">
              <a:buAutoNum type="arabicPeriod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1E69908-B873-09AE-5C2E-FB4CE8BE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011FDC-3C85-9964-B75A-4D258DA2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9559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77675-4E2E-735C-2E21-B7DD6EF6B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6D460A-A168-36A4-65E6-51BC5E32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4000" dirty="0"/>
            </a:br>
            <a:r>
              <a:rPr lang="nb-NO" sz="4000" dirty="0"/>
              <a:t>test ut</a:t>
            </a:r>
            <a:br>
              <a:rPr lang="nb-NO" sz="4000" dirty="0"/>
            </a:br>
            <a:r>
              <a:rPr lang="nb-NO" sz="4000" dirty="0"/>
              <a:t>Observer</a:t>
            </a:r>
            <a:br>
              <a:rPr lang="nb-NO" sz="4000" dirty="0"/>
            </a:br>
            <a:r>
              <a:rPr lang="nb-NO" sz="4000" dirty="0"/>
              <a:t>prøv </a:t>
            </a:r>
            <a:br>
              <a:rPr lang="nb-NO" sz="4000" dirty="0"/>
            </a:br>
            <a:r>
              <a:rPr lang="nb-NO" sz="4000" dirty="0" err="1"/>
              <a:t>prøv</a:t>
            </a:r>
            <a:r>
              <a:rPr lang="nb-NO" sz="4000" dirty="0"/>
              <a:t> igjen</a:t>
            </a:r>
            <a:br>
              <a:rPr lang="nb-NO" sz="4000" dirty="0"/>
            </a:br>
            <a:r>
              <a:rPr lang="nb-NO" sz="4000" dirty="0"/>
              <a:t>utforsk</a:t>
            </a:r>
            <a:br>
              <a:rPr lang="nb-NO" sz="4000" dirty="0"/>
            </a:br>
            <a:r>
              <a:rPr lang="nb-NO" sz="4000" dirty="0"/>
              <a:t>LAG rammer</a:t>
            </a:r>
            <a:br>
              <a:rPr lang="nb-NO" sz="4000" dirty="0"/>
            </a:br>
            <a:r>
              <a:rPr lang="nb-NO" sz="4000" dirty="0"/>
              <a:t>improviser</a:t>
            </a:r>
            <a:br>
              <a:rPr lang="nb-NO" sz="4000" dirty="0"/>
            </a:br>
            <a:br>
              <a:rPr lang="nb-NO" sz="4000" dirty="0"/>
            </a:br>
            <a:r>
              <a:rPr lang="nb-NO" sz="1800" dirty="0"/>
              <a:t>ta imot barnas innspill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AEA40E-60D0-9DA7-FCB4-31EC4E3795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b="1" dirty="0"/>
              <a:t>Noen enkle øvelser (Drama): </a:t>
            </a:r>
          </a:p>
          <a:p>
            <a:pPr marL="285750" indent="-285750">
              <a:buFontTx/>
              <a:buChar char="-"/>
            </a:pPr>
            <a:r>
              <a:rPr lang="nb-NO" dirty="0"/>
              <a:t>Finn frem kostymer. Se hva som skjer</a:t>
            </a:r>
          </a:p>
          <a:p>
            <a:pPr marL="285750" indent="-285750">
              <a:buFontTx/>
              <a:buChar char="-"/>
            </a:pPr>
            <a:r>
              <a:rPr lang="nb-NO" dirty="0"/>
              <a:t>Kort med ord. En og en mimer  ordet de andre gjetter ( gjerne i mindre grupper)</a:t>
            </a:r>
          </a:p>
          <a:p>
            <a:pPr marL="285750" indent="-285750">
              <a:buFontTx/>
              <a:buChar char="-"/>
            </a:pPr>
            <a:r>
              <a:rPr lang="nb-NO" dirty="0"/>
              <a:t>RØD BALL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84CADD2-E2ED-4953-2102-C9B60D15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73B7700-41E6-DC1B-54E3-B6B2C1AC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822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B46A5-3384-7411-C9C5-BDD8E46CF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409F67-41ED-E00B-D21D-28000193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Aktiviteter og øvelser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40AC6B-B61C-E16C-EB7E-BD955B764A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4000" dirty="0"/>
              <a:t>DANS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3FB2E6-4A2B-450F-7B31-B4EDF2AD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5DC85D0-C97D-4886-D314-83D9EA251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514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83147-AB2A-D279-2495-8F347503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anchor="ctr">
            <a:normAutofit/>
          </a:bodyPr>
          <a:lstStyle/>
          <a:p>
            <a:r>
              <a:rPr lang="nb-NO" dirty="0"/>
              <a:t>Isolasjoner: </a:t>
            </a:r>
            <a:r>
              <a:rPr lang="nb-NO" sz="2400" dirty="0"/>
              <a:t>Vekk opp kroppen</a:t>
            </a:r>
            <a:br>
              <a:rPr lang="nb-NO" sz="2400" dirty="0"/>
            </a:br>
            <a:br>
              <a:rPr lang="nb-NO" sz="2400" dirty="0"/>
            </a:br>
            <a:r>
              <a:rPr lang="nb-NO" sz="1200" dirty="0"/>
              <a:t>Fin øvelse til å samle barna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ECC6737-E9EE-C076-4DA0-DCF7133F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73F43F-0C3A-E974-7D88-C8CEDB2C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b-NO" smtClean="0"/>
              <a:pPr rtl="0">
                <a:spcAft>
                  <a:spcPts val="600"/>
                </a:spcAft>
              </a:pPr>
              <a:t>19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43A992E5-50AA-A5B0-1C26-805CB1876C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Velg en sang</a:t>
            </a:r>
          </a:p>
          <a:p>
            <a:r>
              <a:rPr lang="nb-NO" dirty="0"/>
              <a:t>Hode: Side-side-opp-ned</a:t>
            </a:r>
          </a:p>
          <a:p>
            <a:r>
              <a:rPr lang="nb-NO" dirty="0"/>
              <a:t>Skuldre: Opp ned, rull</a:t>
            </a:r>
          </a:p>
          <a:p>
            <a:r>
              <a:rPr lang="nb-NO" dirty="0"/>
              <a:t> armer: sirkler</a:t>
            </a:r>
          </a:p>
          <a:p>
            <a:r>
              <a:rPr lang="nb-NO" dirty="0"/>
              <a:t>Overkropp:  side, frem og bak, sirkel</a:t>
            </a:r>
          </a:p>
          <a:p>
            <a:r>
              <a:rPr lang="nb-NO" dirty="0"/>
              <a:t>Hofter: side , frem, bak Sirkler</a:t>
            </a:r>
          </a:p>
          <a:p>
            <a:r>
              <a:rPr lang="nb-NO" dirty="0"/>
              <a:t>Ben: sving ben rull føtter. </a:t>
            </a:r>
          </a:p>
        </p:txBody>
      </p:sp>
    </p:spTree>
    <p:extLst>
      <p:ext uri="{BB962C8B-B14F-4D97-AF65-F5344CB8AC3E}">
        <p14:creationId xmlns:p14="http://schemas.microsoft.com/office/powerpoint/2010/main" val="410754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5F4EFB8-B32B-E305-CA40-1BDEF9E3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Kort om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pointen</a:t>
            </a:r>
            <a:endParaRPr lang="nb-NO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0640A05-A075-B6F7-8485-59230584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602EF04-C343-BFD2-AB41-A620630757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Dette er en heftet/</a:t>
            </a:r>
            <a:r>
              <a:rPr lang="nb-NO" dirty="0" err="1"/>
              <a:t>powerpointen</a:t>
            </a:r>
            <a:r>
              <a:rPr lang="nb-NO" dirty="0"/>
              <a:t> hvor jeg kort presenterer ulike øvelser og aktiviteter innen dans og drama. Tenk på det som en </a:t>
            </a:r>
            <a:r>
              <a:rPr lang="nb-NO" dirty="0" err="1"/>
              <a:t>idè</a:t>
            </a:r>
            <a:r>
              <a:rPr lang="nb-NO" dirty="0"/>
              <a:t>-bank hvor du kan tilpasse aktiviteten etter behov for utprøving i din SFO.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A003396-B624-401E-50C6-C0BB01A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162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28DCE3-34F6-D50F-FA3D-2DF9CCD5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Speil</a:t>
            </a:r>
            <a:br>
              <a:rPr lang="nb-NO" dirty="0"/>
            </a:br>
            <a:br>
              <a:rPr lang="nb-NO" dirty="0"/>
            </a:br>
            <a:r>
              <a:rPr lang="nb-NO" sz="1200" dirty="0"/>
              <a:t>Vær </a:t>
            </a:r>
            <a:r>
              <a:rPr lang="nb-NO" sz="1200" dirty="0" err="1"/>
              <a:t>tyedlig</a:t>
            </a:r>
            <a:r>
              <a:rPr lang="nb-NO" sz="1200" dirty="0"/>
              <a:t> på at målet er å være mest mulig lik (speil). Ikke å gjøre bevegelsene raskest</a:t>
            </a:r>
            <a:br>
              <a:rPr lang="nb-NO" sz="1200" dirty="0"/>
            </a:br>
            <a:r>
              <a:rPr lang="nb-NO" sz="1200" dirty="0"/>
              <a:t>Bruk gjerne rolig musikk til denne øvelsen.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AE206E-B323-DA27-B2F2-194DE2C164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Gå sammen 2 og 2. en er A og en er B</a:t>
            </a:r>
          </a:p>
          <a:p>
            <a:r>
              <a:rPr lang="nb-NO" dirty="0"/>
              <a:t>A begynner å lede, B er speilet (bytt etter en stund)</a:t>
            </a:r>
          </a:p>
          <a:p>
            <a:r>
              <a:rPr lang="nb-NO" dirty="0"/>
              <a:t>Avanser: Gjør større bevegelser. Bruk nivåer beveg dere rundt på gulvet.</a:t>
            </a:r>
          </a:p>
          <a:p>
            <a:r>
              <a:rPr lang="nb-NO" dirty="0"/>
              <a:t>Prøv uten at noen bestemt er leder ( gi og ta- samspill).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5D99DC-F0E6-4CEB-936F-CBCAC50D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C811271-5814-75C4-9C7E-104D8F70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655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CCC128-DFD4-6D53-1C9C-B174E5EB6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Blått Stoff/slør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378E70-0814-7B80-DDBA-0CC054CF96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- Kan symbolisere en elv. Alle må løpe å hoppe over ( en og en). Bruk musikk</a:t>
            </a:r>
          </a:p>
          <a:p>
            <a:r>
              <a:rPr lang="nb-NO" dirty="0"/>
              <a:t>-  Bruke som </a:t>
            </a:r>
            <a:r>
              <a:rPr lang="nb-NO" dirty="0" err="1"/>
              <a:t>limbo</a:t>
            </a:r>
            <a:r>
              <a:rPr lang="nb-NO" dirty="0"/>
              <a:t> </a:t>
            </a:r>
          </a:p>
          <a:p>
            <a:r>
              <a:rPr lang="nb-NO" dirty="0"/>
              <a:t>- Barna ligger på gulvet på ryggen. To voksne lager bølge bevegelser med stoffet over dem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E51B689-5A1D-8E96-03DC-9366F933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ABE6CA-DA85-6E2A-DE57-4DEFB78B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41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AFB6F-E03A-CC80-4FBA-CF27581D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DANS: </a:t>
            </a:r>
            <a:br>
              <a:rPr lang="nb-NO" dirty="0"/>
            </a:br>
            <a:r>
              <a:rPr lang="nb-NO" sz="2400" dirty="0"/>
              <a:t>«Snart blir jeg majestet»</a:t>
            </a:r>
            <a:br>
              <a:rPr lang="nb-NO" sz="2800" dirty="0"/>
            </a:br>
            <a:br>
              <a:rPr lang="nb-NO" sz="2800" dirty="0"/>
            </a:br>
            <a:endParaRPr lang="nb-NO" sz="12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A9476F9-E12E-DD73-4131-D8ABE418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9251A9-2DBD-B59F-55DE-4BBEFF86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22</a:t>
            </a:fld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1891C36-5711-B1F3-AE8E-E059BC9C0E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184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E313C0-EA0B-633A-525F-CB4F5BA1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DANS: </a:t>
            </a:r>
            <a:br>
              <a:rPr lang="nb-NO" dirty="0"/>
            </a:br>
            <a:r>
              <a:rPr lang="nb-NO" sz="2400" dirty="0"/>
              <a:t>COLORS</a:t>
            </a:r>
            <a:br>
              <a:rPr lang="nb-NO" sz="2400" dirty="0"/>
            </a:br>
            <a:br>
              <a:rPr lang="nb-NO" sz="2400" dirty="0"/>
            </a:br>
            <a:endParaRPr lang="nb-NO" sz="12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623410-734D-ED25-A38B-41F2D04E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245A626-C1FD-BFB3-E09C-BE27FAD4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23</a:t>
            </a:fld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8E5ED16-FCD2-799A-9C68-AD25DDD539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2127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DAC705-BE05-15AF-5914-941C62EE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/>
              <a:t>TEST UT</a:t>
            </a:r>
            <a:br>
              <a:rPr lang="nb-NO" sz="4000" dirty="0"/>
            </a:br>
            <a:r>
              <a:rPr lang="nb-NO" sz="4000" dirty="0"/>
              <a:t>Observer</a:t>
            </a:r>
            <a:br>
              <a:rPr lang="nb-NO" sz="4000" dirty="0"/>
            </a:br>
            <a:r>
              <a:rPr lang="nb-NO" sz="4000" dirty="0"/>
              <a:t>prøv </a:t>
            </a:r>
            <a:br>
              <a:rPr lang="nb-NO" sz="4000" dirty="0"/>
            </a:br>
            <a:r>
              <a:rPr lang="nb-NO" sz="4000" dirty="0" err="1"/>
              <a:t>prøv</a:t>
            </a:r>
            <a:r>
              <a:rPr lang="nb-NO" sz="4000" dirty="0"/>
              <a:t> igjen</a:t>
            </a:r>
            <a:br>
              <a:rPr lang="nb-NO" sz="4000" dirty="0"/>
            </a:br>
            <a:r>
              <a:rPr lang="nb-NO" sz="4000" dirty="0"/>
              <a:t>utforsk</a:t>
            </a:r>
            <a:br>
              <a:rPr lang="nb-NO" sz="4000" dirty="0"/>
            </a:br>
            <a:r>
              <a:rPr lang="nb-NO" sz="4000" dirty="0"/>
              <a:t>lag rammer</a:t>
            </a:r>
            <a:br>
              <a:rPr lang="nb-NO" sz="4000" dirty="0"/>
            </a:br>
            <a:r>
              <a:rPr lang="nb-NO" sz="4000" dirty="0"/>
              <a:t>improviser</a:t>
            </a:r>
            <a:br>
              <a:rPr lang="nb-NO" sz="4000" dirty="0"/>
            </a:br>
            <a:r>
              <a:rPr lang="nb-NO" sz="1800" dirty="0"/>
              <a:t>ta imot barnas innspill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346010-29D3-9276-84D5-4D6BF40632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b="1" dirty="0"/>
              <a:t>Noen enkle øvelser (Dans): </a:t>
            </a:r>
          </a:p>
          <a:p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Sett på musikk i et rom </a:t>
            </a:r>
            <a:r>
              <a:rPr lang="nb-NO"/>
              <a:t>inne eller område </a:t>
            </a:r>
            <a:r>
              <a:rPr lang="nb-NO" dirty="0"/>
              <a:t>ute. Observer hva som skjer med barna ( bli med?)</a:t>
            </a:r>
          </a:p>
          <a:p>
            <a:pPr marL="285750" indent="-285750">
              <a:buFontTx/>
              <a:buChar char="-"/>
            </a:pPr>
            <a:r>
              <a:rPr lang="nb-NO" dirty="0"/>
              <a:t>Frys lek ( Ulike kommando når musikken stopper)</a:t>
            </a:r>
          </a:p>
          <a:p>
            <a:pPr marL="285750" indent="-285750">
              <a:buFontTx/>
              <a:buChar char="-"/>
            </a:pPr>
            <a:r>
              <a:rPr lang="nb-NO" dirty="0"/>
              <a:t>4 hjørner med ulike bevegelsesfokus ( bruk gjerne tegning for å vise)</a:t>
            </a:r>
          </a:p>
          <a:p>
            <a:pPr marL="285750" indent="-285750">
              <a:buFontTx/>
              <a:buChar char="-"/>
            </a:pPr>
            <a:r>
              <a:rPr lang="nb-NO" dirty="0" err="1"/>
              <a:t>Blimed</a:t>
            </a:r>
            <a:r>
              <a:rPr lang="nb-NO" dirty="0"/>
              <a:t>-danser?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AC4ACD-83E8-7FF8-E17E-6D4D825C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A479DE8-F079-7B70-7D03-025F10B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5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9B727DE-9C16-360C-F34F-96B63BA5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2651760"/>
            <a:ext cx="7242322" cy="1580714"/>
          </a:xfr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sz="4800" dirty="0"/>
              <a:t>LEARNING BY DOING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067AB90-919C-547C-EA0C-C5763E0B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John </a:t>
            </a:r>
            <a:r>
              <a:rPr lang="nb-NO" dirty="0" err="1"/>
              <a:t>Dewey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838F1D27-7C00-ADDA-3E62-FDBF008D5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7922" y="2590800"/>
            <a:ext cx="1171575" cy="2387600"/>
          </a:xfr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»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5E24183-EEFA-02B9-BFB3-2C57E0B5A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9261" y="1575816"/>
            <a:ext cx="1171575" cy="2386584"/>
          </a:xfrm>
        </p:spPr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2113713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 anchor="t">
            <a:noAutofit/>
          </a:bodyPr>
          <a:lstStyle>
            <a:defPPr>
              <a:defRPr lang="nb-NO"/>
            </a:defPPr>
          </a:lstStyle>
          <a:p>
            <a:pPr algn="l" rtl="0"/>
            <a:r>
              <a:rPr lang="nb-NO" dirty="0"/>
              <a:t>Lykke til</a:t>
            </a:r>
            <a:endParaRPr lang="nb-NO" sz="9600" spc="300" dirty="0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 anchor="t">
            <a:normAutofit lnSpcReduction="10000"/>
          </a:bodyPr>
          <a:lstStyle>
            <a:defPPr>
              <a:defRPr lang="nb-NO"/>
            </a:defPPr>
          </a:lstStyle>
          <a:p>
            <a:pPr marL="0" indent="0" algn="l" rtl="0">
              <a:buNone/>
            </a:pPr>
            <a:r>
              <a:rPr lang="nb-NO" b="1" dirty="0"/>
              <a:t>Ta kontakt om du lurer på noe</a:t>
            </a:r>
          </a:p>
          <a:p>
            <a:pPr marL="0" indent="0" algn="l" rtl="0">
              <a:buNone/>
            </a:pPr>
            <a:r>
              <a:rPr lang="nb-NO" dirty="0"/>
              <a:t>Anne-Beate Ulveseth Lilletvedt</a:t>
            </a:r>
          </a:p>
          <a:p>
            <a:pPr marL="0" indent="0" algn="l" rtl="0">
              <a:buNone/>
            </a:pPr>
            <a:r>
              <a:rPr lang="nb-NO" b="1" dirty="0"/>
              <a:t>aul@hvl.no</a:t>
            </a:r>
          </a:p>
        </p:txBody>
      </p:sp>
    </p:spTree>
    <p:extLst>
      <p:ext uri="{BB962C8B-B14F-4D97-AF65-F5344CB8AC3E}">
        <p14:creationId xmlns:p14="http://schemas.microsoft.com/office/powerpoint/2010/main" val="62773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775003-C8C2-57FA-C8D5-99577C44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sz="4400" dirty="0"/>
              <a:t>Men først: </a:t>
            </a:r>
            <a:br>
              <a:rPr lang="nb-NO" sz="4400" dirty="0"/>
            </a:br>
            <a:r>
              <a:rPr lang="nb-NO" sz="4400" dirty="0"/>
              <a:t>Hva er drama?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6B4F370C-18BC-A752-2980-6309F5D7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5D67805-CCBD-8182-540F-93068A90C4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692697"/>
            <a:ext cx="5184648" cy="4824536"/>
          </a:xfrm>
        </p:spPr>
        <p:txBody>
          <a:bodyPr rtlCol="0"/>
          <a:lstStyle>
            <a:defPPr>
              <a:defRPr lang="nb-NO"/>
            </a:defPPr>
          </a:lstStyle>
          <a:p>
            <a:endParaRPr lang="nb-NO" dirty="0"/>
          </a:p>
          <a:p>
            <a:endParaRPr lang="nb-NO" dirty="0"/>
          </a:p>
          <a:p>
            <a:r>
              <a:rPr lang="nb-NO" dirty="0"/>
              <a:t>- Begrepet drama har sin opprinnelse fra gresk og betyr: </a:t>
            </a:r>
            <a:r>
              <a:rPr lang="nb-NO" i="1" dirty="0"/>
              <a:t>Noe som fremstilles- En handling.</a:t>
            </a:r>
          </a:p>
          <a:p>
            <a:r>
              <a:rPr lang="nb-NO" i="1" dirty="0"/>
              <a:t>- </a:t>
            </a:r>
            <a:r>
              <a:rPr lang="nb-NO" dirty="0"/>
              <a:t>Fundamentet i drama er barnets </a:t>
            </a:r>
            <a:r>
              <a:rPr lang="nb-NO" i="1" dirty="0"/>
              <a:t>lek</a:t>
            </a:r>
            <a:r>
              <a:rPr lang="nb-NO" dirty="0"/>
              <a:t>.  Menneskets trang til å leke, etterligne og  identifisere seg med andre</a:t>
            </a:r>
          </a:p>
          <a:p>
            <a:r>
              <a:rPr lang="nb-NO" dirty="0"/>
              <a:t>- I drama arbeider man med spill og strukturering av spill, som innebærer en aktiv identifisering med tenkte figurer og/eller situasjoner.</a:t>
            </a:r>
          </a:p>
          <a:p>
            <a:r>
              <a:rPr lang="nb-NO" dirty="0"/>
              <a:t>- Drama er en estetisk erkjennelsesform hvor følelser og intellekt er refleksjonsmidler, og kropp og stemme er uttrykksmidler</a:t>
            </a:r>
          </a:p>
          <a:p>
            <a:pPr rtl="0"/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0986A75-51DF-087B-EE6E-0899D082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pPr rtl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5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919656-4C16-0207-D252-5845F174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OG…</a:t>
            </a:r>
            <a:br>
              <a:rPr lang="nb-NO" dirty="0"/>
            </a:br>
            <a:r>
              <a:rPr lang="nb-NO" dirty="0"/>
              <a:t>Hva er dans?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CE0578-0D61-9D5E-1234-DA9C77F46A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Dans er en egen kunstform</a:t>
            </a:r>
          </a:p>
          <a:p>
            <a:pPr marL="285750" indent="-285750">
              <a:buFontTx/>
              <a:buChar char="-"/>
            </a:pPr>
            <a:r>
              <a:rPr lang="nb-NO" dirty="0"/>
              <a:t>Dans er bevegelser med kroppen som er satt sammen, ofte regelbundet  til rytmer og musikk</a:t>
            </a:r>
          </a:p>
          <a:p>
            <a:pPr marL="285750" indent="-285750">
              <a:buFontTx/>
              <a:buChar char="-"/>
            </a:pPr>
            <a:r>
              <a:rPr lang="nb-NO" dirty="0"/>
              <a:t>Dans finnes i alle kulturer og har trolig vært en del av mennesket siden de tidligste </a:t>
            </a:r>
            <a:r>
              <a:rPr lang="nb-NO" dirty="0" err="1"/>
              <a:t>menneskesammfunn</a:t>
            </a:r>
            <a:endParaRPr lang="nb-NO" dirty="0"/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23C586-CEC0-A7BB-FEC4-A9416C7B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B4F1DD7-CDD3-FAB7-C78C-48A0DC15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262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tel 40">
            <a:extLst>
              <a:ext uri="{FF2B5EF4-FFF2-40B4-BE49-F238E27FC236}">
                <a16:creationId xmlns:a16="http://schemas.microsoft.com/office/drawing/2014/main" id="{A49ABFAC-D966-9A7C-EFB9-4AA2A4BF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Hvorfor drama og dans i </a:t>
            </a:r>
            <a:r>
              <a:rPr lang="nb-NO" dirty="0" err="1"/>
              <a:t>sfo</a:t>
            </a:r>
            <a:r>
              <a:rPr lang="nb-NO" dirty="0"/>
              <a:t>?</a:t>
            </a:r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6C58156F-B502-2468-F7F7-7EF56BA4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/>
              <a:t>TITTEL PÅ PRESENTASJONEN</a:t>
            </a:r>
          </a:p>
        </p:txBody>
      </p:sp>
      <p:sp>
        <p:nvSpPr>
          <p:cNvPr id="42" name="Plassholder for tekst 41">
            <a:extLst>
              <a:ext uri="{FF2B5EF4-FFF2-40B4-BE49-F238E27FC236}">
                <a16:creationId xmlns:a16="http://schemas.microsoft.com/office/drawing/2014/main" id="{E7EE4D5B-87DD-4137-0625-40623A0E8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DRAMA</a:t>
            </a:r>
          </a:p>
        </p:txBody>
      </p:sp>
      <p:sp>
        <p:nvSpPr>
          <p:cNvPr id="43" name="Plassholder for innhold 42">
            <a:extLst>
              <a:ext uri="{FF2B5EF4-FFF2-40B4-BE49-F238E27FC236}">
                <a16:creationId xmlns:a16="http://schemas.microsoft.com/office/drawing/2014/main" id="{DDD88D28-D711-5AC9-E34C-3050A6413F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marL="0" indent="0" rtl="0">
              <a:buNone/>
            </a:pPr>
            <a:r>
              <a:rPr lang="nb-NO" dirty="0"/>
              <a:t> </a:t>
            </a:r>
          </a:p>
          <a:p>
            <a:pPr rtl="0"/>
            <a:r>
              <a:rPr lang="nb-NO" dirty="0"/>
              <a:t>Skape felleskap/felles opplevelser</a:t>
            </a:r>
          </a:p>
          <a:p>
            <a:pPr rtl="0"/>
            <a:r>
              <a:rPr lang="nb-NO" dirty="0"/>
              <a:t>Få utløp for undring og fantasi</a:t>
            </a:r>
          </a:p>
          <a:p>
            <a:pPr rtl="0"/>
            <a:r>
              <a:rPr lang="nb-NO" dirty="0"/>
              <a:t> Utforske/ forstå og </a:t>
            </a:r>
            <a:r>
              <a:rPr lang="nb-NO" dirty="0" err="1"/>
              <a:t>dentifisere</a:t>
            </a:r>
            <a:r>
              <a:rPr lang="nb-NO" dirty="0"/>
              <a:t> seg med andre, seg selv og verden  gjennom rollelek. </a:t>
            </a:r>
          </a:p>
        </p:txBody>
      </p:sp>
      <p:sp>
        <p:nvSpPr>
          <p:cNvPr id="44" name="Plassholder for tekst 43">
            <a:extLst>
              <a:ext uri="{FF2B5EF4-FFF2-40B4-BE49-F238E27FC236}">
                <a16:creationId xmlns:a16="http://schemas.microsoft.com/office/drawing/2014/main" id="{9A16E2DA-8782-EACD-C467-2BD2FC223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r>
              <a:rPr lang="nb-NO" dirty="0"/>
              <a:t>DANS</a:t>
            </a:r>
          </a:p>
        </p:txBody>
      </p:sp>
      <p:sp>
        <p:nvSpPr>
          <p:cNvPr id="45" name="Plassholder for innhold 44">
            <a:extLst>
              <a:ext uri="{FF2B5EF4-FFF2-40B4-BE49-F238E27FC236}">
                <a16:creationId xmlns:a16="http://schemas.microsoft.com/office/drawing/2014/main" id="{2A504466-AF6B-14A5-DBE7-37A09EC63E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endParaRPr lang="nb-NO" dirty="0"/>
          </a:p>
          <a:p>
            <a:pPr rtl="0"/>
            <a:r>
              <a:rPr lang="nb-NO" dirty="0"/>
              <a:t>Skape felleskap/ felles opplevelser</a:t>
            </a:r>
          </a:p>
          <a:p>
            <a:pPr rtl="0"/>
            <a:r>
              <a:rPr lang="nb-NO" dirty="0"/>
              <a:t>Strukturere bevegelser til rytme</a:t>
            </a:r>
          </a:p>
          <a:p>
            <a:pPr rtl="0"/>
            <a:r>
              <a:rPr lang="nb-NO" dirty="0"/>
              <a:t>Motorikk</a:t>
            </a:r>
          </a:p>
          <a:p>
            <a:pPr rtl="0"/>
            <a:r>
              <a:rPr lang="nb-NO" dirty="0"/>
              <a:t>Utforske kroppens bevegelsesmuligheter</a:t>
            </a:r>
          </a:p>
          <a:p>
            <a:pPr rtl="0"/>
            <a:r>
              <a:rPr lang="nb-NO" dirty="0"/>
              <a:t>Mestring</a:t>
            </a:r>
          </a:p>
          <a:p>
            <a:pPr rtl="0"/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151DE16D-6222-1703-D240-DA742BD7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nb-NO"/>
            </a:defPPr>
          </a:lstStyle>
          <a:p>
            <a:pPr rtl="0"/>
            <a:fld id="{294A09A9-5501-47C1-A89A-A340965A2BE2}" type="slidenum">
              <a:rPr lang="nb-NO" smtClean="0"/>
              <a:pPr rtl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317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C59AD5-8EC1-0431-89CC-43F97BB1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Aktiviteter og øvelser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75B5AE-07CF-D5AA-C743-098B46A591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4000" dirty="0"/>
              <a:t>DRAMA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4EEA9E-7D86-2C75-BF9F-22FDF890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8B8B3E-AA5A-E610-13C0-0B44ED6F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345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B6A3CE-683A-035A-1A0C-C2E0F0F5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Navn + ting du liker+ bevegelse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71322F-A17F-0B62-DAEB-F09D8A2147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Alle står i ring. Alle må tenke på en ting de liker og lage en bevegelse som passer til det de har valgt. For eksempel «Lise danse» (gjør en snurr) Alle gjentar.</a:t>
            </a:r>
          </a:p>
          <a:p>
            <a:r>
              <a:rPr lang="nb-NO" b="1" dirty="0"/>
              <a:t>Videreføring: </a:t>
            </a:r>
            <a:r>
              <a:rPr lang="nb-NO" dirty="0"/>
              <a:t>Så kan dere gjøre kun bevegelsen til alle  mens du teller takten. Også kan dere prøve til musikk</a:t>
            </a:r>
          </a:p>
          <a:p>
            <a:r>
              <a:rPr lang="nb-NO" b="1" dirty="0"/>
              <a:t>Avanser: </a:t>
            </a:r>
            <a:r>
              <a:rPr lang="nb-NO" dirty="0"/>
              <a:t>Gjør bevegelsens større, del i 3 og 3 og be dem sette sammen sine bevegelser til en liten sekvens. Bruk musikk</a:t>
            </a:r>
          </a:p>
          <a:p>
            <a:r>
              <a:rPr lang="nb-NO" dirty="0"/>
              <a:t> </a:t>
            </a:r>
          </a:p>
          <a:p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2059BAE-65E8-1C34-C086-6CFB6CD4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597BFB-F50B-4C2B-AAAE-972F04CD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41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CA57B9-E598-5976-ACF0-48C4A9B1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«FREMMAD STOPP»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9A8B55-36F5-6158-AFC7-0DE0EF4A6C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Alle går når du sier FREMMAD alle stopper når du sier STOPP. </a:t>
            </a:r>
          </a:p>
          <a:p>
            <a:r>
              <a:rPr lang="nb-NO" dirty="0"/>
              <a:t>La barna lede ( De må ta ansvar ingenting er planlagt)</a:t>
            </a:r>
          </a:p>
          <a:p>
            <a:r>
              <a:rPr lang="nb-NO" dirty="0"/>
              <a:t>La barna fortsette uten at noen sier noe. Her må de kjenne på energien. Stoppe på likt, gå på likt.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59FEB61-AB4D-05F7-B08E-C4775F67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EDEA73-D172-DEB2-7DF8-4C2B4D24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886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A400B2-E410-3C9A-CA81-EAD80737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Gå i ulikt terreng</a:t>
            </a:r>
            <a:br>
              <a:rPr lang="nb-NO" dirty="0"/>
            </a:br>
            <a:br>
              <a:rPr lang="nb-NO" dirty="0"/>
            </a:br>
            <a:r>
              <a:rPr lang="nb-NO" sz="1200" dirty="0"/>
              <a:t>Denne kan også gjøres med ulike karakterer eller ulike følelser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B63F53-0159-7592-842D-309D05356F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Alle går rundt i rommet. Du leder og gir instrukser til hva de går på: </a:t>
            </a:r>
          </a:p>
          <a:p>
            <a:r>
              <a:rPr lang="nb-NO" dirty="0"/>
              <a:t>Tenk at dere går barfot på en deilig grønn gressplen. Plutselig begynner det å vokse opp torner fra gresset. De vil du ikke trakke på. Også endrer underlaget seg til slim, til høy snø ( hva kan man gjøre i snøen), så endrer det seg til glatt, til </a:t>
            </a:r>
            <a:r>
              <a:rPr lang="nb-NO" dirty="0" err="1"/>
              <a:t>bommul</a:t>
            </a:r>
            <a:r>
              <a:rPr lang="nb-NO" dirty="0"/>
              <a:t>, LAVA …( Her kan bare fantasien sette grenser). La </a:t>
            </a:r>
            <a:r>
              <a:rPr lang="nb-NO" dirty="0" err="1"/>
              <a:t>barne</a:t>
            </a:r>
            <a:r>
              <a:rPr lang="nb-NO" dirty="0"/>
              <a:t> utforske underlaget en stund før du skifter. Avslutt gjerne tilbake på </a:t>
            </a:r>
            <a:r>
              <a:rPr lang="nb-NO" dirty="0" err="1"/>
              <a:t>gressengen</a:t>
            </a:r>
            <a:r>
              <a:rPr lang="nb-NO" dirty="0"/>
              <a:t>.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8F48CB2-58B6-D196-5596-7F3A88A8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D60D8C5-BA34-08C2-9F53-E2291E1C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508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9231236.tgt.Office_68771605_TF34316244_Win32_OJ119649836.potx" id="{F86B1FA1-DB5C-4609-8CF0-084C42B2470B}" vid="{32192EB4-689B-4AA3-891B-361F1FD554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4FA603-F875-4A03-93C9-402691CFAD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421B937-7172-47A3-B8EF-010B04CBBB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CCC5ED-FDC5-47FC-8E7E-D334979F1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Dråpeutforming</Template>
  <TotalTime>0</TotalTime>
  <Words>1442</Words>
  <Application>Microsoft Office PowerPoint</Application>
  <PresentationFormat>Widescreen</PresentationFormat>
  <Paragraphs>174</Paragraphs>
  <Slides>26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1" baseType="lpstr">
      <vt:lpstr>Agency FB</vt:lpstr>
      <vt:lpstr>Aptos</vt:lpstr>
      <vt:lpstr>Arial</vt:lpstr>
      <vt:lpstr>Calibri</vt:lpstr>
      <vt:lpstr>Office-tema</vt:lpstr>
      <vt:lpstr>Idè-bank til inspirasjon </vt:lpstr>
      <vt:lpstr>Kort om power pointen</vt:lpstr>
      <vt:lpstr>Men først:  Hva er drama?</vt:lpstr>
      <vt:lpstr>OG… Hva er dans?</vt:lpstr>
      <vt:lpstr>Hvorfor drama og dans i sfo?</vt:lpstr>
      <vt:lpstr>Aktiviteter og øvelser </vt:lpstr>
      <vt:lpstr>Navn + ting du liker+ bevegelse</vt:lpstr>
      <vt:lpstr>«FREMMAD STOPP»</vt:lpstr>
      <vt:lpstr>Gå i ulikt terreng  Denne kan også gjøres med ulike karakterer eller ulike følelser</vt:lpstr>
      <vt:lpstr>HI-HA-HO</vt:lpstr>
      <vt:lpstr>Skulptur- maskin</vt:lpstr>
      <vt:lpstr>TABLÅ/ Stillbilde  La barna få tid til å lage bildene. Hver gruppe Viser etter hvert steg til alle å la de tolke bildet sammen </vt:lpstr>
      <vt:lpstr>Rolle på vegg/ Karakter</vt:lpstr>
      <vt:lpstr>Konkreter som startpunkt</vt:lpstr>
      <vt:lpstr>  SPOR…  Skape undring, interesse, nysgjerrighet og spenning   </vt:lpstr>
      <vt:lpstr>Reisen   Når planen er klar kan barna spille ut og lage tablå</vt:lpstr>
      <vt:lpstr> test ut Observer prøv  prøv igjen utforsk LAG rammer improviser  ta imot barnas innspill </vt:lpstr>
      <vt:lpstr>Aktiviteter og øvelser </vt:lpstr>
      <vt:lpstr>Isolasjoner: Vekk opp kroppen  Fin øvelse til å samle barna</vt:lpstr>
      <vt:lpstr>Speil  Vær tyedlig på at målet er å være mest mulig lik (speil). Ikke å gjøre bevegelsene raskest Bruk gjerne rolig musikk til denne øvelsen. </vt:lpstr>
      <vt:lpstr>Blått Stoff/slør</vt:lpstr>
      <vt:lpstr>DANS:  «Snart blir jeg majestet»  </vt:lpstr>
      <vt:lpstr>DANS:  COLORS  </vt:lpstr>
      <vt:lpstr>TEST UT Observer prøv  prøv igjen utforsk lag rammer improviser ta imot barnas innspill </vt:lpstr>
      <vt:lpstr>LEARNING BY DOING</vt:lpstr>
      <vt:lpstr>Lykke til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Anne-Beate Ulveseth Lilletvedt</dc:creator>
  <cp:lastModifiedBy>Anne-Beate Ulveseth Lilletvedt</cp:lastModifiedBy>
  <cp:revision>3</cp:revision>
  <dcterms:created xsi:type="dcterms:W3CDTF">2025-02-12T02:19:01Z</dcterms:created>
  <dcterms:modified xsi:type="dcterms:W3CDTF">2025-09-09T13:31:29Z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