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975" autoAdjust="0"/>
  </p:normalViewPr>
  <p:slideViewPr>
    <p:cSldViewPr snapToGrid="0">
      <p:cViewPr varScale="1">
        <p:scale>
          <a:sx n="44" d="100"/>
          <a:sy n="44" d="100"/>
        </p:scale>
        <p:origin x="12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7CB36-F708-452B-BEA9-69E07FCF46C0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7A38E-6186-4CD9-9E21-EE453E75AA9C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5316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forskrift/2006-06-23-724/%C2%A71-15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ovdata.no/LTI/forskrift/2020-06-29-1474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3-26.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Trekk til eksamen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 elevar skal trekkjast til eksamen, eller om alle skal ha eksamen i faget, er fastsett i læreplanen.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Trekket skal vere kjent for elevane 48 timar før sjølve eksamen. Eksamen og eventuell førebuing skal skje på verkedagar.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Elevar i grunnskolen som forserar opplæringa i eit fag, jf.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§ 1-15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skal vere med i trekket til eksamen det opplæringsåret faget blir avslutta. Dette kjem i tillegg til dei andre eksamenane dei skal ha i grunnskolen.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0Endra ved forskrift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(i kraft 1 aug 2020, heile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endra).</a:t>
            </a:r>
          </a:p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3-27.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Førebuingsdel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Førebuingsdelen er ein del av opplæringa og skal førebu elevane og privatistane på utfordringar dei kan møte på eksamen i faget. Det er kompetansen eleven eller privatisten viser på eksamensdagen som skal vurderast.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skal vere fastsett i læreplanen at alle munnlege eksamenar for elevar skal ha førebuingsdel. Førebuingstida skal vere 24 timar.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skal vere fastsett i læreplanen om andre eksamenar skal ha førebuingsdel. Førebuingstida kan vare frå 24 timar til 48 timar. Dei som er ansvarlege for å utarbeide eksamen, fastsett kor lang førebuingstida skal vere. Fylkeskommunen avgjer om privatistar skal få førebuingsdel ved lokalt gitt eksamen, og kor lenge førebuingstida skal vare.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0Endra ved forskrift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(i kraft 1 aug 2020, heile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endra)</a:t>
            </a:r>
            <a:endParaRPr lang="nn-NO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3-28.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Sensur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Alle prøvesvar skal vurderast av to sensorar.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 sentrale eksamenar skal begge sensorane vere eksterne. Ved usemje avgjer ein oppmann.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 lokale eksamenar skal minst ein sensor vere ekstern. Faglærar skal vere sensor om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skoleeigar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ønsker det. Ved usemje avgjer den eksterne sensoren. Ein av sensorane skal vere eksaminator om eksamen krev det.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Sensor skal ha tilfredsstillande kompetanse i faget. Ein fagarbeidar kan vere sensor i programfag på yrkesfaglege utdanningsprogram.</a:t>
            </a:r>
          </a:p>
          <a:p>
            <a:r>
              <a:rPr lang="nn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nn-NO" dirty="0">
                <a:effectLst/>
              </a:rPr>
              <a:t>Endra ved forskrift </a:t>
            </a:r>
            <a:r>
              <a:rPr lang="nn-NO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dirty="0">
                <a:effectLst/>
              </a:rPr>
              <a:t> (i kraft 1 aug 2020, heile </a:t>
            </a:r>
            <a:r>
              <a:rPr lang="nn-NO" dirty="0" err="1">
                <a:effectLst/>
              </a:rPr>
              <a:t>kap</a:t>
            </a:r>
            <a:r>
              <a:rPr lang="nn-NO" dirty="0">
                <a:effectLst/>
              </a:rPr>
              <a:t> 3 endra).</a:t>
            </a: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9892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Grupperefleksjon:</a:t>
            </a:r>
          </a:p>
          <a:p>
            <a:r>
              <a:rPr lang="nn-NO" dirty="0"/>
              <a:t>Kva erfaringar har de med dette?</a:t>
            </a:r>
          </a:p>
          <a:p>
            <a:r>
              <a:rPr lang="nn-NO" dirty="0"/>
              <a:t>Kva er god praksis?</a:t>
            </a:r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5903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Invitasjon til ekte samarbeid om oppgåver og spørsmål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9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0919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10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6524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75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7628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013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3667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4381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6352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8790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067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7002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6703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n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49446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02.12.2023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2331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16912C-6EB3-4552-881B-FBFE74BB5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nn-NO" sz="4000" dirty="0">
                <a:solidFill>
                  <a:schemeClr val="tx2"/>
                </a:solidFill>
              </a:rPr>
              <a:t>Eksamen </a:t>
            </a:r>
            <a:r>
              <a:rPr lang="nn-NO" sz="4000" dirty="0" err="1">
                <a:solidFill>
                  <a:schemeClr val="tx2"/>
                </a:solidFill>
              </a:rPr>
              <a:t>workshop</a:t>
            </a:r>
            <a:endParaRPr lang="nn-NO" sz="4000" dirty="0">
              <a:solidFill>
                <a:schemeClr val="tx2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F4358DE-520F-404C-A2E3-BB41B324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nn-NO" sz="2000" dirty="0">
                <a:solidFill>
                  <a:schemeClr val="tx2"/>
                </a:solidFill>
              </a:rPr>
              <a:t>Stord, november2023</a:t>
            </a:r>
          </a:p>
        </p:txBody>
      </p:sp>
      <p:pic>
        <p:nvPicPr>
          <p:cNvPr id="5" name="Bilde 4" descr="Et bilde som inneholder tekst, utendørs, himmel, gress&#10;&#10;Automatisk generert beskrivelse">
            <a:extLst>
              <a:ext uri="{FF2B5EF4-FFF2-40B4-BE49-F238E27FC236}">
                <a16:creationId xmlns:a16="http://schemas.microsoft.com/office/drawing/2014/main" id="{95FED911-159F-4C7D-8A9A-4F59B4E86C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29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0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Drøftingsoppgåver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- Gå gjennom kompetansemåla i faget og kom med framlegg til opne tema/oppgåver som femnar desse</a:t>
            </a:r>
          </a:p>
          <a:p>
            <a:r>
              <a:rPr lang="nn-NO" dirty="0"/>
              <a:t>- Førebu spørsmål som er:</a:t>
            </a:r>
          </a:p>
          <a:p>
            <a:pPr marL="457200" indent="-457200">
              <a:buFont typeface="+mj-lt"/>
              <a:buAutoNum type="arabicPeriod"/>
            </a:pPr>
            <a:r>
              <a:rPr lang="nn-NO" dirty="0"/>
              <a:t>Knytt til tema/oppgåva</a:t>
            </a:r>
          </a:p>
          <a:p>
            <a:pPr marL="457200" indent="-457200">
              <a:buFont typeface="+mj-lt"/>
              <a:buAutoNum type="arabicPeriod"/>
            </a:pPr>
            <a:r>
              <a:rPr lang="nn-NO" dirty="0"/>
              <a:t>Knytt til kjerneområda i faget som høver med tema</a:t>
            </a:r>
          </a:p>
          <a:p>
            <a:pPr marL="457200" indent="-457200">
              <a:buFont typeface="+mj-lt"/>
              <a:buAutoNum type="arabicPeriod"/>
            </a:pPr>
            <a:r>
              <a:rPr lang="nn-NO" dirty="0"/>
              <a:t>Grunnleggande spørsmål i faget</a:t>
            </a:r>
          </a:p>
          <a:p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65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Klargjerande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Kva meiner du når du seier….?</a:t>
            </a:r>
          </a:p>
          <a:p>
            <a:endParaRPr lang="nn-NO" dirty="0"/>
          </a:p>
          <a:p>
            <a:r>
              <a:rPr lang="nn-NO" dirty="0"/>
              <a:t>Kva er forskjellen…?</a:t>
            </a:r>
          </a:p>
          <a:p>
            <a:endParaRPr lang="nn-NO" dirty="0"/>
          </a:p>
          <a:p>
            <a:r>
              <a:rPr lang="nn-NO" dirty="0"/>
              <a:t>Korleis vil du kople dette til…?</a:t>
            </a:r>
          </a:p>
          <a:p>
            <a:endParaRPr lang="nn-NO" dirty="0"/>
          </a:p>
          <a:p>
            <a:r>
              <a:rPr lang="nn-NO" dirty="0"/>
              <a:t>Kan du gje eit eksempel på…?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7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Utdjuping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Kva førte det til at….?</a:t>
            </a:r>
          </a:p>
          <a:p>
            <a:endParaRPr lang="nn-NO" dirty="0"/>
          </a:p>
          <a:p>
            <a:r>
              <a:rPr lang="nn-NO" dirty="0"/>
              <a:t>Kva var bakgrunnen for…?</a:t>
            </a:r>
          </a:p>
          <a:p>
            <a:endParaRPr lang="nn-NO" dirty="0"/>
          </a:p>
          <a:p>
            <a:r>
              <a:rPr lang="nn-NO" dirty="0"/>
              <a:t>Kva var konsekvensane av…?</a:t>
            </a:r>
          </a:p>
          <a:p>
            <a:endParaRPr lang="nn-NO" dirty="0"/>
          </a:p>
          <a:p>
            <a:pPr marL="0" indent="0">
              <a:buNone/>
            </a:pPr>
            <a:endParaRPr lang="nn-NO" dirty="0"/>
          </a:p>
          <a:p>
            <a:endParaRPr lang="nn-NO" dirty="0"/>
          </a:p>
          <a:p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7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Refleksjon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Er det nokon grunn til å tvile på..?</a:t>
            </a:r>
          </a:p>
          <a:p>
            <a:endParaRPr lang="nn-NO" dirty="0"/>
          </a:p>
          <a:p>
            <a:r>
              <a:rPr lang="nn-NO" dirty="0"/>
              <a:t>Korleis har du tenkt for å komme fram til ….?</a:t>
            </a:r>
          </a:p>
          <a:p>
            <a:endParaRPr lang="nn-NO" dirty="0"/>
          </a:p>
          <a:p>
            <a:r>
              <a:rPr lang="nn-NO" dirty="0"/>
              <a:t>Kva er alternativa….?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62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Vurdering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24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75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1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59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83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8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6711EB-65F3-461D-8439-4598DBCD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n-NO" dirty="0"/>
              <a:t>Forskrifta til opplæringslova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A513A77-52A2-D553-3FA0-24F2B0546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29" y="2362839"/>
            <a:ext cx="10056504" cy="3450613"/>
          </a:xfrm>
        </p:spPr>
        <p:txBody>
          <a:bodyPr anchor="ctr">
            <a:normAutofit/>
          </a:bodyPr>
          <a:lstStyle/>
          <a:p>
            <a:r>
              <a:rPr lang="nn-NO" b="1" dirty="0"/>
              <a:t>§ 3-26.</a:t>
            </a:r>
            <a:r>
              <a:rPr lang="nn-NO" b="1" i="1" dirty="0"/>
              <a:t>Trekk til eksamen</a:t>
            </a:r>
            <a:endParaRPr lang="nn-NO" dirty="0"/>
          </a:p>
          <a:p>
            <a:endParaRPr lang="nn-NO" dirty="0"/>
          </a:p>
          <a:p>
            <a:r>
              <a:rPr lang="nn-NO" b="1" dirty="0"/>
              <a:t>§ 3-27.</a:t>
            </a:r>
            <a:r>
              <a:rPr lang="nn-NO" b="1" i="1" dirty="0"/>
              <a:t>Førebuingsdel</a:t>
            </a:r>
            <a:endParaRPr lang="nn-NO" dirty="0"/>
          </a:p>
          <a:p>
            <a:endParaRPr lang="nn-NO" dirty="0"/>
          </a:p>
          <a:p>
            <a:r>
              <a:rPr lang="nn-NO" b="1" dirty="0"/>
              <a:t>§ 3-28.</a:t>
            </a:r>
            <a:r>
              <a:rPr lang="nn-NO" b="1" i="1" dirty="0"/>
              <a:t>Sensur</a:t>
            </a:r>
            <a:endParaRPr lang="nn-NO" dirty="0"/>
          </a:p>
          <a:p>
            <a:endParaRPr lang="nn-NO" dirty="0"/>
          </a:p>
          <a:p>
            <a:endParaRPr lang="en-US" sz="2400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26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3018" y="482116"/>
            <a:ext cx="10772775" cy="1658198"/>
          </a:xfrm>
        </p:spPr>
        <p:txBody>
          <a:bodyPr/>
          <a:lstStyle/>
          <a:p>
            <a:r>
              <a:rPr lang="nn-NO" dirty="0"/>
              <a:t>LK20 og Eksamensinstruks FOS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2800" dirty="0"/>
              <a:t>Opplysing om fag:</a:t>
            </a:r>
          </a:p>
          <a:p>
            <a:r>
              <a:rPr lang="nn-NO" sz="2800" dirty="0"/>
              <a:t>- Skal skje 48 timar før eksamen på ein vekedag</a:t>
            </a:r>
          </a:p>
          <a:p>
            <a:endParaRPr lang="nn-NO" sz="2800" dirty="0"/>
          </a:p>
          <a:p>
            <a:r>
              <a:rPr lang="nn-NO" sz="2800" dirty="0"/>
              <a:t>Trekking av oppgåve/tema</a:t>
            </a:r>
          </a:p>
          <a:p>
            <a:r>
              <a:rPr lang="nn-NO" sz="2800" dirty="0"/>
              <a:t>- Eit høveleg tal oppgåver/tema, 2 – 4 elevar per oppgåve</a:t>
            </a:r>
          </a:p>
          <a:p>
            <a:endParaRPr lang="nn-NO" dirty="0"/>
          </a:p>
          <a:p>
            <a:endParaRPr lang="nn-NO" dirty="0"/>
          </a:p>
        </p:txBody>
      </p:sp>
      <p:pic>
        <p:nvPicPr>
          <p:cNvPr id="4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2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Førebuing for elevane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/>
              <a:t>-Obligatorisk skuledag med rettleiing</a:t>
            </a:r>
          </a:p>
          <a:p>
            <a:r>
              <a:rPr lang="nn-NO" sz="2800" dirty="0"/>
              <a:t>-Delar av førebuinga kan gjerast andre stadar</a:t>
            </a:r>
          </a:p>
          <a:p>
            <a:endParaRPr lang="nn-NO" sz="2800" dirty="0"/>
          </a:p>
          <a:p>
            <a:r>
              <a:rPr lang="nn-NO" sz="2800" dirty="0"/>
              <a:t>Føremål:</a:t>
            </a:r>
          </a:p>
          <a:p>
            <a:r>
              <a:rPr lang="nn-NO" sz="2800" i="1" dirty="0"/>
              <a:t>«Rettleiinga skal syte for like føresetnadar for alle, og verken instruere elevane om løysingsmåte eller førebu dei på spørsmål dei får på eksamen.»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1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Rettleiing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sz="2800" dirty="0"/>
              <a:t>Elevane skal vera:</a:t>
            </a:r>
          </a:p>
          <a:p>
            <a:pPr>
              <a:buFontTx/>
              <a:buChar char="-"/>
            </a:pPr>
            <a:r>
              <a:rPr lang="nn-NO" sz="2800" dirty="0"/>
              <a:t>budde på utfordringane og oppgåvene dei møter på eksamen i faget</a:t>
            </a:r>
          </a:p>
          <a:p>
            <a:pPr>
              <a:buFontTx/>
              <a:buChar char="-"/>
            </a:pPr>
            <a:r>
              <a:rPr lang="nn-NO" sz="2800" dirty="0"/>
              <a:t>vera kjende med prosedyrane for gjennomføringa av eksamen og vurderingskriteria knytt til oppgåva</a:t>
            </a:r>
          </a:p>
          <a:p>
            <a:pPr>
              <a:buFontTx/>
              <a:buChar char="-"/>
            </a:pPr>
            <a:r>
              <a:rPr lang="nn-NO" sz="2800" dirty="0"/>
              <a:t>Rettleiinga skal IKKJE:</a:t>
            </a:r>
          </a:p>
          <a:p>
            <a:pPr>
              <a:buFontTx/>
              <a:buChar char="-"/>
            </a:pPr>
            <a:r>
              <a:rPr lang="nn-NO" sz="2800" dirty="0"/>
              <a:t>Gi elevane instruksjon om ein bestemt løysingsmåte</a:t>
            </a:r>
          </a:p>
          <a:p>
            <a:pPr>
              <a:buFontTx/>
              <a:buChar char="-"/>
            </a:pPr>
            <a:r>
              <a:rPr lang="nn-NO" sz="2800" dirty="0"/>
              <a:t>Etablera avtalar om korleis elevane skal svara på spørsmål i fagsamtalen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9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Tidsramme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/>
              <a:t>Tida faglærar og sensor nyttar til karaktersetjing er utanom fagsamtalen</a:t>
            </a:r>
          </a:p>
          <a:p>
            <a:endParaRPr lang="nn-NO" sz="2800" dirty="0"/>
          </a:p>
          <a:p>
            <a:r>
              <a:rPr lang="nn-NO" sz="2800" dirty="0"/>
              <a:t>Munnleg eksamen:</a:t>
            </a:r>
          </a:p>
          <a:p>
            <a:r>
              <a:rPr lang="nn-NO" sz="2800" dirty="0"/>
              <a:t>-Inntil 30 min per elev. </a:t>
            </a:r>
          </a:p>
          <a:p>
            <a:endParaRPr lang="nn-NO" sz="2800" dirty="0"/>
          </a:p>
          <a:p>
            <a:r>
              <a:rPr lang="nn-NO" sz="2800" dirty="0"/>
              <a:t>Munnleg – praktisk eksamen</a:t>
            </a:r>
          </a:p>
          <a:p>
            <a:r>
              <a:rPr lang="nn-NO" sz="2800" dirty="0"/>
              <a:t>- Inntil 45 min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2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Fagsamtal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12920"/>
          </a:xfrm>
        </p:spPr>
        <p:txBody>
          <a:bodyPr>
            <a:normAutofit lnSpcReduction="10000"/>
          </a:bodyPr>
          <a:lstStyle/>
          <a:p>
            <a:pPr algn="ctr"/>
            <a:r>
              <a:rPr lang="nn-NO" sz="2800" dirty="0">
                <a:solidFill>
                  <a:schemeClr val="accent1"/>
                </a:solidFill>
              </a:rPr>
              <a:t>Sensorane skal søkje å avdekke kompetanse gjennom fagsamtalen</a:t>
            </a:r>
          </a:p>
          <a:p>
            <a:r>
              <a:rPr lang="nn-NO" sz="3000" dirty="0"/>
              <a:t>- Eleven vel sjølv korleis fagsamtalen skal starte</a:t>
            </a:r>
          </a:p>
          <a:p>
            <a:r>
              <a:rPr lang="nn-NO" sz="3000" dirty="0"/>
              <a:t>-Eleven skal ha høve til å syne HEILSKAPLEG kompetanse i faget</a:t>
            </a:r>
          </a:p>
          <a:p>
            <a:r>
              <a:rPr lang="nn-NO" sz="3000" dirty="0"/>
              <a:t>- og UTDJUPA kompetansen sin innan trekt problemstilling/tema</a:t>
            </a:r>
          </a:p>
          <a:p>
            <a:r>
              <a:rPr lang="nn-NO" sz="3000" dirty="0"/>
              <a:t>- kan og PRØVAST i fleire relevante delar av læreplanen om det er tenleg for eleven</a:t>
            </a:r>
          </a:p>
          <a:p>
            <a:endParaRPr lang="nn-NO" sz="3000" dirty="0"/>
          </a:p>
          <a:p>
            <a:r>
              <a:rPr lang="nn-NO" sz="3000" dirty="0"/>
              <a:t>Faglærar har ansvaret for, og styrer, samtalen, men ekstern sensor kan bidra innom ramma faglærar legg.</a:t>
            </a:r>
          </a:p>
          <a:p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7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Vurdering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>
                <a:solidFill>
                  <a:schemeClr val="accent1"/>
                </a:solidFill>
              </a:rPr>
              <a:t>Sensor og faglærar skal delta i vurderinga. Ved usemje fastset ekstern senor karakteren</a:t>
            </a:r>
          </a:p>
          <a:p>
            <a:pPr marL="0" indent="0">
              <a:buNone/>
            </a:pPr>
            <a:r>
              <a:rPr lang="nn-NO" dirty="0">
                <a:solidFill>
                  <a:schemeClr val="tx1"/>
                </a:solidFill>
              </a:rPr>
              <a:t>- Fagrapporten skal spesifisere korleis elevgruppa har arbeidd for å nå alle kompetansemåla i faget</a:t>
            </a:r>
          </a:p>
          <a:p>
            <a:pPr>
              <a:buFontTx/>
              <a:buChar char="-"/>
            </a:pPr>
            <a:r>
              <a:rPr lang="nn-NO" dirty="0" err="1">
                <a:solidFill>
                  <a:schemeClr val="tx1"/>
                </a:solidFill>
              </a:rPr>
              <a:t>Vekting</a:t>
            </a:r>
            <a:r>
              <a:rPr lang="nn-NO" dirty="0">
                <a:solidFill>
                  <a:schemeClr val="tx1"/>
                </a:solidFill>
              </a:rPr>
              <a:t> av kjerneelement og kompetansemål skal komme fram</a:t>
            </a:r>
          </a:p>
          <a:p>
            <a:pPr>
              <a:buFontTx/>
              <a:buChar char="-"/>
            </a:pPr>
            <a:r>
              <a:rPr lang="nn-NO" dirty="0">
                <a:solidFill>
                  <a:schemeClr val="tx1"/>
                </a:solidFill>
              </a:rPr>
              <a:t>Arbeidsmåtar og læringsmetodar, læremiddel og vurderingskriterium skal synast</a:t>
            </a:r>
          </a:p>
          <a:p>
            <a:pPr>
              <a:buFontTx/>
              <a:buChar char="-"/>
            </a:pPr>
            <a:r>
              <a:rPr lang="nn-NO" dirty="0">
                <a:solidFill>
                  <a:schemeClr val="tx1"/>
                </a:solidFill>
              </a:rPr>
              <a:t>Saman med kompetansemåla i faget skal fagrapporten vere grunnlag for oppgåveutforminga til eksamen</a:t>
            </a:r>
          </a:p>
          <a:p>
            <a:pPr>
              <a:buFontTx/>
              <a:buChar char="-"/>
            </a:pPr>
            <a:r>
              <a:rPr lang="nn-NO" dirty="0">
                <a:solidFill>
                  <a:schemeClr val="tx1"/>
                </a:solidFill>
              </a:rPr>
              <a:t>Formuler rapporten presist, ikkje unødig lang</a:t>
            </a:r>
          </a:p>
          <a:p>
            <a:pPr marL="0" indent="0">
              <a:buNone/>
            </a:pPr>
            <a:endParaRPr lang="nn-NO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n-NO" dirty="0">
              <a:solidFill>
                <a:schemeClr val="tx1"/>
              </a:solidFill>
            </a:endParaRP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2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Vurdering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nn-NO" dirty="0">
                <a:solidFill>
                  <a:schemeClr val="accent1"/>
                </a:solidFill>
              </a:rPr>
              <a:t>Faglærar utarbeidar framlegg til eksamensoppgåver, og spørsmål til fagsamtalen</a:t>
            </a:r>
          </a:p>
          <a:p>
            <a:r>
              <a:rPr lang="nn-NO" sz="2800" dirty="0">
                <a:solidFill>
                  <a:schemeClr val="tx1"/>
                </a:solidFill>
              </a:rPr>
              <a:t>Oppgåvene og spørsmåla skal gje eleven høve til å syna breiast mogeleg kompetanse</a:t>
            </a:r>
          </a:p>
          <a:p>
            <a:pPr marL="0" indent="0">
              <a:buNone/>
            </a:pPr>
            <a:r>
              <a:rPr lang="nn-NO" sz="2800" dirty="0">
                <a:solidFill>
                  <a:schemeClr val="tx1"/>
                </a:solidFill>
              </a:rPr>
              <a:t>- Ekstern sensor og faglærar vurderer saman oppgåvene og spørsmåla</a:t>
            </a:r>
          </a:p>
          <a:p>
            <a:pPr marL="0" indent="0">
              <a:buNone/>
            </a:pPr>
            <a:r>
              <a:rPr lang="nn-NO" sz="2800" dirty="0">
                <a:solidFill>
                  <a:schemeClr val="tx1"/>
                </a:solidFill>
              </a:rPr>
              <a:t>- Dei drøftar og hovudlinjene for dei kriteria som skal nyttast</a:t>
            </a:r>
          </a:p>
          <a:p>
            <a:pPr marL="0" indent="0">
              <a:buNone/>
            </a:pPr>
            <a:r>
              <a:rPr lang="nn-NO" sz="2800" dirty="0">
                <a:solidFill>
                  <a:schemeClr val="tx1"/>
                </a:solidFill>
              </a:rPr>
              <a:t>- </a:t>
            </a:r>
            <a:r>
              <a:rPr lang="nn-NO" sz="2800" dirty="0"/>
              <a:t>Ved usemje er det ekstern sensor som fastset karakteren</a:t>
            </a:r>
          </a:p>
          <a:p>
            <a:pPr marL="0" indent="0">
              <a:buNone/>
            </a:pPr>
            <a:r>
              <a:rPr lang="nn-NO" sz="2800" dirty="0"/>
              <a:t>- Karakteren vert gjort kjent for elevane straks etter at ein elev eller ei elevgruppe er ferdig og faglærar og ekstern sensor har drøfta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2682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t">
  <a:themeElements>
    <a:clrScheme name="Metropolitt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BFA95BF4B0104CBE18F0FBC08A64C1" ma:contentTypeVersion="14" ma:contentTypeDescription="Opprett et nytt dokument." ma:contentTypeScope="" ma:versionID="ef5721a286184ad2d51c0f1fd089399b">
  <xsd:schema xmlns:xsd="http://www.w3.org/2001/XMLSchema" xmlns:xs="http://www.w3.org/2001/XMLSchema" xmlns:p="http://schemas.microsoft.com/office/2006/metadata/properties" xmlns:ns3="df9f1c34-777e-4b86-9eff-4c507859cd97" xmlns:ns4="777486ca-3746-40e2-9c37-bb3ff2eba34e" targetNamespace="http://schemas.microsoft.com/office/2006/metadata/properties" ma:root="true" ma:fieldsID="5e56cdad4d011f224decf1da482b9357" ns3:_="" ns4:_="">
    <xsd:import namespace="df9f1c34-777e-4b86-9eff-4c507859cd97"/>
    <xsd:import namespace="777486ca-3746-40e2-9c37-bb3ff2eba3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f1c34-777e-4b86-9eff-4c507859cd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486ca-3746-40e2-9c37-bb3ff2eba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063AEB-662E-4E1C-A4B1-32F465461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f1c34-777e-4b86-9eff-4c507859cd97"/>
    <ds:schemaRef ds:uri="777486ca-3746-40e2-9c37-bb3ff2eba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EF6A5C-789B-45A2-8F99-B274421D8D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83EDBB-308E-4742-A3B0-FCDFDC4B6572}">
  <ds:schemaRefs>
    <ds:schemaRef ds:uri="http://schemas.microsoft.com/office/2006/metadata/properties"/>
    <ds:schemaRef ds:uri="777486ca-3746-40e2-9c37-bb3ff2eba34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f9f1c34-777e-4b86-9eff-4c507859cd97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TM03457491[[fn=Metropolitt]]</Template>
  <TotalTime>12210</TotalTime>
  <Words>896</Words>
  <Application>Microsoft Office PowerPoint</Application>
  <PresentationFormat>Breiskjerm</PresentationFormat>
  <Paragraphs>110</Paragraphs>
  <Slides>20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Metropolitt</vt:lpstr>
      <vt:lpstr>Eksamen workshop</vt:lpstr>
      <vt:lpstr>Forskrifta til opplæringslova</vt:lpstr>
      <vt:lpstr>LK20 og Eksamensinstruks FOS</vt:lpstr>
      <vt:lpstr>Førebuing for elevane</vt:lpstr>
      <vt:lpstr>Rettleiing</vt:lpstr>
      <vt:lpstr>Tidsramme</vt:lpstr>
      <vt:lpstr>Fagsamtal</vt:lpstr>
      <vt:lpstr>Vurdering</vt:lpstr>
      <vt:lpstr>Vurdering</vt:lpstr>
      <vt:lpstr>Drøftingsoppgåver</vt:lpstr>
      <vt:lpstr>Klargjerande</vt:lpstr>
      <vt:lpstr>Utdjuping</vt:lpstr>
      <vt:lpstr>Refleksjon</vt:lpstr>
      <vt:lpstr>Vurdering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Steindal, Hege Hovland</dc:creator>
  <cp:lastModifiedBy>Hege Hovland Steindal</cp:lastModifiedBy>
  <cp:revision>29</cp:revision>
  <dcterms:created xsi:type="dcterms:W3CDTF">2023-02-15T13:19:04Z</dcterms:created>
  <dcterms:modified xsi:type="dcterms:W3CDTF">2023-12-02T05:17:15Z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0x0101001EBFA95BF4B0104CBE18F0FBC08A64C1</vt:lpwstr>
  </property>
</Properties>
</file>