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8"/>
  </p:notesMasterIdLst>
  <p:handoutMasterIdLst>
    <p:handoutMasterId r:id="rId39"/>
  </p:handoutMasterIdLst>
  <p:sldIdLst>
    <p:sldId id="256" r:id="rId5"/>
    <p:sldId id="1775" r:id="rId6"/>
    <p:sldId id="258" r:id="rId7"/>
    <p:sldId id="1730" r:id="rId8"/>
    <p:sldId id="1812" r:id="rId9"/>
    <p:sldId id="1735" r:id="rId10"/>
    <p:sldId id="1795" r:id="rId11"/>
    <p:sldId id="1768" r:id="rId12"/>
    <p:sldId id="1725" r:id="rId13"/>
    <p:sldId id="272" r:id="rId14"/>
    <p:sldId id="273" r:id="rId15"/>
    <p:sldId id="1721" r:id="rId16"/>
    <p:sldId id="576" r:id="rId17"/>
    <p:sldId id="269" r:id="rId18"/>
    <p:sldId id="270" r:id="rId19"/>
    <p:sldId id="1767" r:id="rId20"/>
    <p:sldId id="1766" r:id="rId21"/>
    <p:sldId id="1863" r:id="rId22"/>
    <p:sldId id="1798" r:id="rId23"/>
    <p:sldId id="1747" r:id="rId24"/>
    <p:sldId id="1785" r:id="rId25"/>
    <p:sldId id="1793" r:id="rId26"/>
    <p:sldId id="484" r:id="rId27"/>
    <p:sldId id="580" r:id="rId28"/>
    <p:sldId id="1797" r:id="rId29"/>
    <p:sldId id="773" r:id="rId30"/>
    <p:sldId id="1800" r:id="rId31"/>
    <p:sldId id="266" r:id="rId32"/>
    <p:sldId id="267" r:id="rId33"/>
    <p:sldId id="286" r:id="rId34"/>
    <p:sldId id="1769" r:id="rId35"/>
    <p:sldId id="287" r:id="rId36"/>
    <p:sldId id="1784" r:id="rId37"/>
  </p:sldIdLst>
  <p:sldSz cx="12192000" cy="6858000"/>
  <p:notesSz cx="6858000" cy="9144000"/>
  <p:custDataLst>
    <p:tags r:id="rId40"/>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61" autoAdjust="0"/>
    <p:restoredTop sz="94660"/>
  </p:normalViewPr>
  <p:slideViewPr>
    <p:cSldViewPr snapToGrid="0">
      <p:cViewPr varScale="1">
        <p:scale>
          <a:sx n="112" d="100"/>
          <a:sy n="112" d="100"/>
        </p:scale>
        <p:origin x="216" y="400"/>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121" d="100"/>
          <a:sy n="121" d="100"/>
        </p:scale>
        <p:origin x="493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F03856-AAC5-7B4C-830E-86A230A98189}" type="doc">
      <dgm:prSet loTypeId="urn:microsoft.com/office/officeart/2005/8/layout/matrix1" loCatId="" qsTypeId="urn:microsoft.com/office/officeart/2005/8/quickstyle/simple1" qsCatId="simple" csTypeId="urn:microsoft.com/office/officeart/2005/8/colors/accent1_2" csCatId="accent1" phldr="1"/>
      <dgm:spPr/>
      <dgm:t>
        <a:bodyPr/>
        <a:lstStyle/>
        <a:p>
          <a:endParaRPr lang="nb-NO"/>
        </a:p>
      </dgm:t>
    </dgm:pt>
    <dgm:pt modelId="{900E248A-30F7-564E-AB0D-8B9057C16ADA}">
      <dgm:prSet phldrT="[Tekst]"/>
      <dgm:spPr/>
      <dgm:t>
        <a:bodyPr/>
        <a:lstStyle/>
        <a:p>
          <a:r>
            <a:rPr lang="nb-NO" dirty="0"/>
            <a:t>Ledelse på alle nivå</a:t>
          </a:r>
        </a:p>
      </dgm:t>
    </dgm:pt>
    <dgm:pt modelId="{DDF504A9-B31C-364B-BBCE-513ECA970DAD}" type="parTrans" cxnId="{30CD41AC-B060-0D4C-BF5C-BF364F3ADE95}">
      <dgm:prSet/>
      <dgm:spPr/>
      <dgm:t>
        <a:bodyPr/>
        <a:lstStyle/>
        <a:p>
          <a:endParaRPr lang="nb-NO"/>
        </a:p>
      </dgm:t>
    </dgm:pt>
    <dgm:pt modelId="{D6567EA8-19DD-2A44-B2A3-8082FD013181}" type="sibTrans" cxnId="{30CD41AC-B060-0D4C-BF5C-BF364F3ADE95}">
      <dgm:prSet/>
      <dgm:spPr/>
      <dgm:t>
        <a:bodyPr/>
        <a:lstStyle/>
        <a:p>
          <a:endParaRPr lang="nb-NO"/>
        </a:p>
      </dgm:t>
    </dgm:pt>
    <dgm:pt modelId="{5C3C68D5-DEC4-AD4A-B9B8-CDB87B6030B1}">
      <dgm:prSet phldrT="[Tekst]"/>
      <dgm:spPr/>
      <dgm:t>
        <a:bodyPr/>
        <a:lstStyle/>
        <a:p>
          <a:r>
            <a:rPr lang="nb-NO" dirty="0"/>
            <a:t>Overordnede målsettinger og felles retning </a:t>
          </a:r>
        </a:p>
      </dgm:t>
    </dgm:pt>
    <dgm:pt modelId="{8F6F3EDA-19C6-D14C-8835-2F0D2A28AA57}" type="parTrans" cxnId="{F6124FF4-B4F2-AE42-8B30-98481EFA3D5A}">
      <dgm:prSet/>
      <dgm:spPr/>
      <dgm:t>
        <a:bodyPr/>
        <a:lstStyle/>
        <a:p>
          <a:endParaRPr lang="nb-NO"/>
        </a:p>
      </dgm:t>
    </dgm:pt>
    <dgm:pt modelId="{E2AB5DD6-192B-DA41-A93E-D299CA4F367A}" type="sibTrans" cxnId="{F6124FF4-B4F2-AE42-8B30-98481EFA3D5A}">
      <dgm:prSet/>
      <dgm:spPr/>
      <dgm:t>
        <a:bodyPr/>
        <a:lstStyle/>
        <a:p>
          <a:endParaRPr lang="nb-NO"/>
        </a:p>
      </dgm:t>
    </dgm:pt>
    <dgm:pt modelId="{6F332E57-DF41-0F46-98D0-94594ED6D5CD}">
      <dgm:prSet phldrT="[Tekst]"/>
      <dgm:spPr/>
      <dgm:t>
        <a:bodyPr/>
        <a:lstStyle/>
        <a:p>
          <a:r>
            <a:rPr lang="nb-NO" dirty="0"/>
            <a:t>Kapasitetsbygging og utvikling av  profesjonelle læringsfellesskap</a:t>
          </a:r>
        </a:p>
      </dgm:t>
    </dgm:pt>
    <dgm:pt modelId="{6D9E5102-4741-D647-B0F8-3A4A44047B7B}" type="parTrans" cxnId="{7DE2C8D8-7F34-194E-9761-ADDD6310045C}">
      <dgm:prSet/>
      <dgm:spPr/>
      <dgm:t>
        <a:bodyPr/>
        <a:lstStyle/>
        <a:p>
          <a:endParaRPr lang="nb-NO"/>
        </a:p>
      </dgm:t>
    </dgm:pt>
    <dgm:pt modelId="{55DA1B5D-6AD7-2441-9E73-F94F6CC5F61B}" type="sibTrans" cxnId="{7DE2C8D8-7F34-194E-9761-ADDD6310045C}">
      <dgm:prSet/>
      <dgm:spPr/>
      <dgm:t>
        <a:bodyPr/>
        <a:lstStyle/>
        <a:p>
          <a:endParaRPr lang="nb-NO"/>
        </a:p>
      </dgm:t>
    </dgm:pt>
    <dgm:pt modelId="{19AD0C72-3597-B84A-B35E-D51948D5BB5B}">
      <dgm:prSet phldrT="[Tekst]"/>
      <dgm:spPr/>
      <dgm:t>
        <a:bodyPr/>
        <a:lstStyle/>
        <a:p>
          <a:r>
            <a:rPr lang="nb-NO" dirty="0"/>
            <a:t>Bruk av kartleggingsresultater for å forbedre praksis</a:t>
          </a:r>
        </a:p>
      </dgm:t>
    </dgm:pt>
    <dgm:pt modelId="{44288B8D-4E04-FA49-A96A-D635DE941F57}" type="parTrans" cxnId="{2092FC80-F337-0141-AD64-9FE317FD4604}">
      <dgm:prSet/>
      <dgm:spPr/>
      <dgm:t>
        <a:bodyPr/>
        <a:lstStyle/>
        <a:p>
          <a:endParaRPr lang="nb-NO"/>
        </a:p>
      </dgm:t>
    </dgm:pt>
    <dgm:pt modelId="{F03A3C47-2E32-8346-AB71-AA4B8BDA2BCD}" type="sibTrans" cxnId="{2092FC80-F337-0141-AD64-9FE317FD4604}">
      <dgm:prSet/>
      <dgm:spPr/>
      <dgm:t>
        <a:bodyPr/>
        <a:lstStyle/>
        <a:p>
          <a:endParaRPr lang="nb-NO"/>
        </a:p>
      </dgm:t>
    </dgm:pt>
    <dgm:pt modelId="{D6DF8596-8774-8449-8E55-6982D31C8FC3}">
      <dgm:prSet phldrT="[Tekst]"/>
      <dgm:spPr/>
      <dgm:t>
        <a:bodyPr/>
        <a:lstStyle/>
        <a:p>
          <a:r>
            <a:rPr lang="nb-NO" dirty="0"/>
            <a:t>Tydelige læringsmål og forskningsinformert pedagogisk praksis</a:t>
          </a:r>
        </a:p>
      </dgm:t>
    </dgm:pt>
    <dgm:pt modelId="{ECE48528-8080-1B41-9BAE-4DF284458E42}" type="parTrans" cxnId="{AC37BDF0-163F-C04B-B2AA-9A1B8F93360F}">
      <dgm:prSet/>
      <dgm:spPr/>
      <dgm:t>
        <a:bodyPr/>
        <a:lstStyle/>
        <a:p>
          <a:endParaRPr lang="nb-NO"/>
        </a:p>
      </dgm:t>
    </dgm:pt>
    <dgm:pt modelId="{FF2C3BA2-0841-B247-9858-F6EC364B396A}" type="sibTrans" cxnId="{AC37BDF0-163F-C04B-B2AA-9A1B8F93360F}">
      <dgm:prSet/>
      <dgm:spPr/>
      <dgm:t>
        <a:bodyPr/>
        <a:lstStyle/>
        <a:p>
          <a:endParaRPr lang="nb-NO"/>
        </a:p>
      </dgm:t>
    </dgm:pt>
    <dgm:pt modelId="{E64CE39B-33BD-594A-88C5-DB2F45E39694}" type="pres">
      <dgm:prSet presAssocID="{4AF03856-AAC5-7B4C-830E-86A230A98189}" presName="diagram" presStyleCnt="0">
        <dgm:presLayoutVars>
          <dgm:chMax val="1"/>
          <dgm:dir/>
          <dgm:animLvl val="ctr"/>
          <dgm:resizeHandles val="exact"/>
        </dgm:presLayoutVars>
      </dgm:prSet>
      <dgm:spPr/>
    </dgm:pt>
    <dgm:pt modelId="{254D3FDB-8AC8-704D-8B54-3529F4A88775}" type="pres">
      <dgm:prSet presAssocID="{4AF03856-AAC5-7B4C-830E-86A230A98189}" presName="matrix" presStyleCnt="0"/>
      <dgm:spPr/>
    </dgm:pt>
    <dgm:pt modelId="{EE5699DA-FC11-7244-8E25-514823C7D001}" type="pres">
      <dgm:prSet presAssocID="{4AF03856-AAC5-7B4C-830E-86A230A98189}" presName="tile1" presStyleLbl="node1" presStyleIdx="0" presStyleCnt="4"/>
      <dgm:spPr/>
    </dgm:pt>
    <dgm:pt modelId="{77F3EDF5-0F51-6742-9379-02F7EA2874B4}" type="pres">
      <dgm:prSet presAssocID="{4AF03856-AAC5-7B4C-830E-86A230A98189}" presName="tile1text" presStyleLbl="node1" presStyleIdx="0" presStyleCnt="4">
        <dgm:presLayoutVars>
          <dgm:chMax val="0"/>
          <dgm:chPref val="0"/>
          <dgm:bulletEnabled val="1"/>
        </dgm:presLayoutVars>
      </dgm:prSet>
      <dgm:spPr/>
    </dgm:pt>
    <dgm:pt modelId="{D0559630-B02C-5D48-A11C-794B1F89E5FA}" type="pres">
      <dgm:prSet presAssocID="{4AF03856-AAC5-7B4C-830E-86A230A98189}" presName="tile2" presStyleLbl="node1" presStyleIdx="1" presStyleCnt="4"/>
      <dgm:spPr/>
    </dgm:pt>
    <dgm:pt modelId="{5FC7B2B1-4D9C-0443-89B8-8BA283831878}" type="pres">
      <dgm:prSet presAssocID="{4AF03856-AAC5-7B4C-830E-86A230A98189}" presName="tile2text" presStyleLbl="node1" presStyleIdx="1" presStyleCnt="4">
        <dgm:presLayoutVars>
          <dgm:chMax val="0"/>
          <dgm:chPref val="0"/>
          <dgm:bulletEnabled val="1"/>
        </dgm:presLayoutVars>
      </dgm:prSet>
      <dgm:spPr/>
    </dgm:pt>
    <dgm:pt modelId="{9AC6AAB0-B2F6-7E44-91CB-91C220FF35B3}" type="pres">
      <dgm:prSet presAssocID="{4AF03856-AAC5-7B4C-830E-86A230A98189}" presName="tile3" presStyleLbl="node1" presStyleIdx="2" presStyleCnt="4"/>
      <dgm:spPr/>
    </dgm:pt>
    <dgm:pt modelId="{FFA54E40-BD5D-BE42-A5B4-EA41278C339D}" type="pres">
      <dgm:prSet presAssocID="{4AF03856-AAC5-7B4C-830E-86A230A98189}" presName="tile3text" presStyleLbl="node1" presStyleIdx="2" presStyleCnt="4">
        <dgm:presLayoutVars>
          <dgm:chMax val="0"/>
          <dgm:chPref val="0"/>
          <dgm:bulletEnabled val="1"/>
        </dgm:presLayoutVars>
      </dgm:prSet>
      <dgm:spPr/>
    </dgm:pt>
    <dgm:pt modelId="{B879C8F7-81F5-5544-907A-AEF27086C2FC}" type="pres">
      <dgm:prSet presAssocID="{4AF03856-AAC5-7B4C-830E-86A230A98189}" presName="tile4" presStyleLbl="node1" presStyleIdx="3" presStyleCnt="4"/>
      <dgm:spPr/>
    </dgm:pt>
    <dgm:pt modelId="{CD32C80F-FE33-8C40-AF89-3B1025ADB7F8}" type="pres">
      <dgm:prSet presAssocID="{4AF03856-AAC5-7B4C-830E-86A230A98189}" presName="tile4text" presStyleLbl="node1" presStyleIdx="3" presStyleCnt="4">
        <dgm:presLayoutVars>
          <dgm:chMax val="0"/>
          <dgm:chPref val="0"/>
          <dgm:bulletEnabled val="1"/>
        </dgm:presLayoutVars>
      </dgm:prSet>
      <dgm:spPr/>
    </dgm:pt>
    <dgm:pt modelId="{1013F3BA-5AC1-E74D-A5B9-CF6BA4226909}" type="pres">
      <dgm:prSet presAssocID="{4AF03856-AAC5-7B4C-830E-86A230A98189}" presName="centerTile" presStyleLbl="fgShp" presStyleIdx="0" presStyleCnt="1">
        <dgm:presLayoutVars>
          <dgm:chMax val="0"/>
          <dgm:chPref val="0"/>
        </dgm:presLayoutVars>
      </dgm:prSet>
      <dgm:spPr/>
    </dgm:pt>
  </dgm:ptLst>
  <dgm:cxnLst>
    <dgm:cxn modelId="{599BA50D-F297-8644-B46E-0FEAA8BB137A}" type="presOf" srcId="{900E248A-30F7-564E-AB0D-8B9057C16ADA}" destId="{1013F3BA-5AC1-E74D-A5B9-CF6BA4226909}" srcOrd="0" destOrd="0" presId="urn:microsoft.com/office/officeart/2005/8/layout/matrix1"/>
    <dgm:cxn modelId="{83FDA613-E3C7-3445-B364-E0D0AD146CB1}" type="presOf" srcId="{6F332E57-DF41-0F46-98D0-94594ED6D5CD}" destId="{D0559630-B02C-5D48-A11C-794B1F89E5FA}" srcOrd="0" destOrd="0" presId="urn:microsoft.com/office/officeart/2005/8/layout/matrix1"/>
    <dgm:cxn modelId="{E1C4F23B-CF2E-A94B-8D09-837E608E3BC5}" type="presOf" srcId="{19AD0C72-3597-B84A-B35E-D51948D5BB5B}" destId="{9AC6AAB0-B2F6-7E44-91CB-91C220FF35B3}" srcOrd="0" destOrd="0" presId="urn:microsoft.com/office/officeart/2005/8/layout/matrix1"/>
    <dgm:cxn modelId="{ABAD1F41-135B-AC4B-882D-8BAEDEE2836C}" type="presOf" srcId="{D6DF8596-8774-8449-8E55-6982D31C8FC3}" destId="{CD32C80F-FE33-8C40-AF89-3B1025ADB7F8}" srcOrd="1" destOrd="0" presId="urn:microsoft.com/office/officeart/2005/8/layout/matrix1"/>
    <dgm:cxn modelId="{DEC5586C-6754-1B41-B477-408F9D517856}" type="presOf" srcId="{6F332E57-DF41-0F46-98D0-94594ED6D5CD}" destId="{5FC7B2B1-4D9C-0443-89B8-8BA283831878}" srcOrd="1" destOrd="0" presId="urn:microsoft.com/office/officeart/2005/8/layout/matrix1"/>
    <dgm:cxn modelId="{B644E470-30B8-F848-A87F-6252003543F8}" type="presOf" srcId="{D6DF8596-8774-8449-8E55-6982D31C8FC3}" destId="{B879C8F7-81F5-5544-907A-AEF27086C2FC}" srcOrd="0" destOrd="0" presId="urn:microsoft.com/office/officeart/2005/8/layout/matrix1"/>
    <dgm:cxn modelId="{2092FC80-F337-0141-AD64-9FE317FD4604}" srcId="{900E248A-30F7-564E-AB0D-8B9057C16ADA}" destId="{19AD0C72-3597-B84A-B35E-D51948D5BB5B}" srcOrd="2" destOrd="0" parTransId="{44288B8D-4E04-FA49-A96A-D635DE941F57}" sibTransId="{F03A3C47-2E32-8346-AB71-AA4B8BDA2BCD}"/>
    <dgm:cxn modelId="{A433CB8A-AEBB-4843-9B29-65B8A16148C9}" type="presOf" srcId="{5C3C68D5-DEC4-AD4A-B9B8-CDB87B6030B1}" destId="{EE5699DA-FC11-7244-8E25-514823C7D001}" srcOrd="0" destOrd="0" presId="urn:microsoft.com/office/officeart/2005/8/layout/matrix1"/>
    <dgm:cxn modelId="{E60B319B-406E-4648-ABC5-B936B30A77D9}" type="presOf" srcId="{4AF03856-AAC5-7B4C-830E-86A230A98189}" destId="{E64CE39B-33BD-594A-88C5-DB2F45E39694}" srcOrd="0" destOrd="0" presId="urn:microsoft.com/office/officeart/2005/8/layout/matrix1"/>
    <dgm:cxn modelId="{30CD41AC-B060-0D4C-BF5C-BF364F3ADE95}" srcId="{4AF03856-AAC5-7B4C-830E-86A230A98189}" destId="{900E248A-30F7-564E-AB0D-8B9057C16ADA}" srcOrd="0" destOrd="0" parTransId="{DDF504A9-B31C-364B-BBCE-513ECA970DAD}" sibTransId="{D6567EA8-19DD-2A44-B2A3-8082FD013181}"/>
    <dgm:cxn modelId="{B8D284D1-C808-B249-96A2-064992E0A2C7}" type="presOf" srcId="{19AD0C72-3597-B84A-B35E-D51948D5BB5B}" destId="{FFA54E40-BD5D-BE42-A5B4-EA41278C339D}" srcOrd="1" destOrd="0" presId="urn:microsoft.com/office/officeart/2005/8/layout/matrix1"/>
    <dgm:cxn modelId="{7DE2C8D8-7F34-194E-9761-ADDD6310045C}" srcId="{900E248A-30F7-564E-AB0D-8B9057C16ADA}" destId="{6F332E57-DF41-0F46-98D0-94594ED6D5CD}" srcOrd="1" destOrd="0" parTransId="{6D9E5102-4741-D647-B0F8-3A4A44047B7B}" sibTransId="{55DA1B5D-6AD7-2441-9E73-F94F6CC5F61B}"/>
    <dgm:cxn modelId="{AC37BDF0-163F-C04B-B2AA-9A1B8F93360F}" srcId="{900E248A-30F7-564E-AB0D-8B9057C16ADA}" destId="{D6DF8596-8774-8449-8E55-6982D31C8FC3}" srcOrd="3" destOrd="0" parTransId="{ECE48528-8080-1B41-9BAE-4DF284458E42}" sibTransId="{FF2C3BA2-0841-B247-9858-F6EC364B396A}"/>
    <dgm:cxn modelId="{F6124FF4-B4F2-AE42-8B30-98481EFA3D5A}" srcId="{900E248A-30F7-564E-AB0D-8B9057C16ADA}" destId="{5C3C68D5-DEC4-AD4A-B9B8-CDB87B6030B1}" srcOrd="0" destOrd="0" parTransId="{8F6F3EDA-19C6-D14C-8835-2F0D2A28AA57}" sibTransId="{E2AB5DD6-192B-DA41-A93E-D299CA4F367A}"/>
    <dgm:cxn modelId="{4843B2FD-8469-FD46-B49C-563444BB1B41}" type="presOf" srcId="{5C3C68D5-DEC4-AD4A-B9B8-CDB87B6030B1}" destId="{77F3EDF5-0F51-6742-9379-02F7EA2874B4}" srcOrd="1" destOrd="0" presId="urn:microsoft.com/office/officeart/2005/8/layout/matrix1"/>
    <dgm:cxn modelId="{7E487CF0-2AC4-C345-86C3-51D6C6AA95D7}" type="presParOf" srcId="{E64CE39B-33BD-594A-88C5-DB2F45E39694}" destId="{254D3FDB-8AC8-704D-8B54-3529F4A88775}" srcOrd="0" destOrd="0" presId="urn:microsoft.com/office/officeart/2005/8/layout/matrix1"/>
    <dgm:cxn modelId="{99DABB62-F95B-CD4F-A520-5E0DA71CF629}" type="presParOf" srcId="{254D3FDB-8AC8-704D-8B54-3529F4A88775}" destId="{EE5699DA-FC11-7244-8E25-514823C7D001}" srcOrd="0" destOrd="0" presId="urn:microsoft.com/office/officeart/2005/8/layout/matrix1"/>
    <dgm:cxn modelId="{19259702-9D55-D94D-9E35-14F27B2C93CE}" type="presParOf" srcId="{254D3FDB-8AC8-704D-8B54-3529F4A88775}" destId="{77F3EDF5-0F51-6742-9379-02F7EA2874B4}" srcOrd="1" destOrd="0" presId="urn:microsoft.com/office/officeart/2005/8/layout/matrix1"/>
    <dgm:cxn modelId="{04D17E0F-F402-CF4A-9062-4CDBF4668F7D}" type="presParOf" srcId="{254D3FDB-8AC8-704D-8B54-3529F4A88775}" destId="{D0559630-B02C-5D48-A11C-794B1F89E5FA}" srcOrd="2" destOrd="0" presId="urn:microsoft.com/office/officeart/2005/8/layout/matrix1"/>
    <dgm:cxn modelId="{0F3BC69C-6AF0-BB42-B597-3D0FD8A97071}" type="presParOf" srcId="{254D3FDB-8AC8-704D-8B54-3529F4A88775}" destId="{5FC7B2B1-4D9C-0443-89B8-8BA283831878}" srcOrd="3" destOrd="0" presId="urn:microsoft.com/office/officeart/2005/8/layout/matrix1"/>
    <dgm:cxn modelId="{4E3DCA40-7F01-DA4F-903D-9E42BD0AD468}" type="presParOf" srcId="{254D3FDB-8AC8-704D-8B54-3529F4A88775}" destId="{9AC6AAB0-B2F6-7E44-91CB-91C220FF35B3}" srcOrd="4" destOrd="0" presId="urn:microsoft.com/office/officeart/2005/8/layout/matrix1"/>
    <dgm:cxn modelId="{D13C380F-BC28-5C4E-A599-069E28ADE9E9}" type="presParOf" srcId="{254D3FDB-8AC8-704D-8B54-3529F4A88775}" destId="{FFA54E40-BD5D-BE42-A5B4-EA41278C339D}" srcOrd="5" destOrd="0" presId="urn:microsoft.com/office/officeart/2005/8/layout/matrix1"/>
    <dgm:cxn modelId="{CB0EA506-FBE3-CF43-93B9-4723F4BAE386}" type="presParOf" srcId="{254D3FDB-8AC8-704D-8B54-3529F4A88775}" destId="{B879C8F7-81F5-5544-907A-AEF27086C2FC}" srcOrd="6" destOrd="0" presId="urn:microsoft.com/office/officeart/2005/8/layout/matrix1"/>
    <dgm:cxn modelId="{7A27DC9D-F628-864F-B9D3-9339B3C33EA7}" type="presParOf" srcId="{254D3FDB-8AC8-704D-8B54-3529F4A88775}" destId="{CD32C80F-FE33-8C40-AF89-3B1025ADB7F8}" srcOrd="7" destOrd="0" presId="urn:microsoft.com/office/officeart/2005/8/layout/matrix1"/>
    <dgm:cxn modelId="{04C3BA24-7F56-174D-81BF-9C7BA09C3E74}" type="presParOf" srcId="{E64CE39B-33BD-594A-88C5-DB2F45E39694}" destId="{1013F3BA-5AC1-E74D-A5B9-CF6BA422690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0610C5-26FA-7144-83DB-32D7DFC2DDBE}" type="doc">
      <dgm:prSet loTypeId="urn:microsoft.com/office/officeart/2005/8/layout/venn2" loCatId="" qsTypeId="urn:microsoft.com/office/officeart/2005/8/quickstyle/simple1" qsCatId="simple" csTypeId="urn:microsoft.com/office/officeart/2005/8/colors/accent1_2" csCatId="accent1" phldr="1"/>
      <dgm:spPr/>
      <dgm:t>
        <a:bodyPr/>
        <a:lstStyle/>
        <a:p>
          <a:endParaRPr lang="nb-NO"/>
        </a:p>
      </dgm:t>
    </dgm:pt>
    <dgm:pt modelId="{9CE95E61-706A-0940-B4F8-C3CDCEF1F16E}">
      <dgm:prSet phldrT="[Tekst]" custT="1"/>
      <dgm:spPr/>
      <dgm:t>
        <a:bodyPr/>
        <a:lstStyle/>
        <a:p>
          <a:r>
            <a:rPr lang="nb-NO" sz="1600" dirty="0"/>
            <a:t>Samarbeid med andre </a:t>
          </a:r>
        </a:p>
      </dgm:t>
    </dgm:pt>
    <dgm:pt modelId="{89CAB493-B0DC-F340-A406-66D14570DF04}" type="parTrans" cxnId="{E9A1ECD3-4759-CF4B-A5F9-9967865819BA}">
      <dgm:prSet/>
      <dgm:spPr/>
      <dgm:t>
        <a:bodyPr/>
        <a:lstStyle/>
        <a:p>
          <a:endParaRPr lang="nb-NO"/>
        </a:p>
      </dgm:t>
    </dgm:pt>
    <dgm:pt modelId="{6214CFA8-7437-C847-8B5A-6240CB617763}" type="sibTrans" cxnId="{E9A1ECD3-4759-CF4B-A5F9-9967865819BA}">
      <dgm:prSet/>
      <dgm:spPr/>
      <dgm:t>
        <a:bodyPr/>
        <a:lstStyle/>
        <a:p>
          <a:endParaRPr lang="nb-NO"/>
        </a:p>
      </dgm:t>
    </dgm:pt>
    <dgm:pt modelId="{0D3037DB-728F-3E48-978E-7476AD3B2ED5}">
      <dgm:prSet phldrT="[Tekst]" custT="1"/>
      <dgm:spPr/>
      <dgm:t>
        <a:bodyPr/>
        <a:lstStyle/>
        <a:p>
          <a:r>
            <a:rPr lang="nb-NO" sz="1600" dirty="0"/>
            <a:t>Eksternt støttesystem (PPT)</a:t>
          </a:r>
        </a:p>
      </dgm:t>
    </dgm:pt>
    <dgm:pt modelId="{4C5B0231-3AF2-C446-829A-082D29058C99}" type="parTrans" cxnId="{C3819ABA-8EBA-604D-B49F-868AF848F927}">
      <dgm:prSet/>
      <dgm:spPr/>
      <dgm:t>
        <a:bodyPr/>
        <a:lstStyle/>
        <a:p>
          <a:endParaRPr lang="nb-NO"/>
        </a:p>
      </dgm:t>
    </dgm:pt>
    <dgm:pt modelId="{12231666-AB36-FE49-91B5-17A64FEEEB24}" type="sibTrans" cxnId="{C3819ABA-8EBA-604D-B49F-868AF848F927}">
      <dgm:prSet/>
      <dgm:spPr/>
      <dgm:t>
        <a:bodyPr/>
        <a:lstStyle/>
        <a:p>
          <a:endParaRPr lang="nb-NO"/>
        </a:p>
      </dgm:t>
    </dgm:pt>
    <dgm:pt modelId="{F588C8D1-8D71-0F4C-8B4C-994A3E4D5EA4}">
      <dgm:prSet phldrT="[Tekst]" custT="1"/>
      <dgm:spPr/>
      <dgm:t>
        <a:bodyPr/>
        <a:lstStyle/>
        <a:p>
          <a:r>
            <a:rPr lang="nb-NO" sz="1600" dirty="0"/>
            <a:t>Kompetanse i  internt støtte-systemet</a:t>
          </a:r>
        </a:p>
      </dgm:t>
    </dgm:pt>
    <dgm:pt modelId="{BF6F3C77-A148-434C-BBF3-412859E33782}" type="parTrans" cxnId="{848C0BF4-CDC5-8543-A5D7-7EF78D5E048D}">
      <dgm:prSet/>
      <dgm:spPr/>
      <dgm:t>
        <a:bodyPr/>
        <a:lstStyle/>
        <a:p>
          <a:endParaRPr lang="nb-NO"/>
        </a:p>
      </dgm:t>
    </dgm:pt>
    <dgm:pt modelId="{D891620F-E2A2-DA4C-99FE-9BAEB7DD9766}" type="sibTrans" cxnId="{848C0BF4-CDC5-8543-A5D7-7EF78D5E048D}">
      <dgm:prSet/>
      <dgm:spPr/>
      <dgm:t>
        <a:bodyPr/>
        <a:lstStyle/>
        <a:p>
          <a:endParaRPr lang="nb-NO"/>
        </a:p>
      </dgm:t>
    </dgm:pt>
    <dgm:pt modelId="{54B89674-EAC1-7545-BF95-468C78CA3938}">
      <dgm:prSet phldrT="[Tekst]"/>
      <dgm:spPr/>
      <dgm:t>
        <a:bodyPr/>
        <a:lstStyle/>
        <a:p>
          <a:r>
            <a:rPr lang="nb-NO" dirty="0"/>
            <a:t>Kompetanse hos alle ansatte</a:t>
          </a:r>
        </a:p>
      </dgm:t>
    </dgm:pt>
    <dgm:pt modelId="{8AA47ABC-A676-7446-B491-B4E56A1C8887}" type="parTrans" cxnId="{E23FB577-B922-9B44-BA21-0CD9C47AD743}">
      <dgm:prSet/>
      <dgm:spPr/>
      <dgm:t>
        <a:bodyPr/>
        <a:lstStyle/>
        <a:p>
          <a:endParaRPr lang="nb-NO"/>
        </a:p>
      </dgm:t>
    </dgm:pt>
    <dgm:pt modelId="{B709C888-C571-D14A-BF4A-9666EE309A88}" type="sibTrans" cxnId="{E23FB577-B922-9B44-BA21-0CD9C47AD743}">
      <dgm:prSet/>
      <dgm:spPr/>
      <dgm:t>
        <a:bodyPr/>
        <a:lstStyle/>
        <a:p>
          <a:endParaRPr lang="nb-NO"/>
        </a:p>
      </dgm:t>
    </dgm:pt>
    <dgm:pt modelId="{2326DA5B-CADE-5943-BADD-12A47600A40B}" type="pres">
      <dgm:prSet presAssocID="{650610C5-26FA-7144-83DB-32D7DFC2DDBE}" presName="Name0" presStyleCnt="0">
        <dgm:presLayoutVars>
          <dgm:chMax val="7"/>
          <dgm:resizeHandles val="exact"/>
        </dgm:presLayoutVars>
      </dgm:prSet>
      <dgm:spPr/>
    </dgm:pt>
    <dgm:pt modelId="{E9199780-A56B-9345-9231-75986AE17CB4}" type="pres">
      <dgm:prSet presAssocID="{650610C5-26FA-7144-83DB-32D7DFC2DDBE}" presName="comp1" presStyleCnt="0"/>
      <dgm:spPr/>
    </dgm:pt>
    <dgm:pt modelId="{CD522B8A-D162-8442-A4F1-3516A3565806}" type="pres">
      <dgm:prSet presAssocID="{650610C5-26FA-7144-83DB-32D7DFC2DDBE}" presName="circle1" presStyleLbl="node1" presStyleIdx="0" presStyleCnt="4"/>
      <dgm:spPr/>
    </dgm:pt>
    <dgm:pt modelId="{413F6BD2-2683-7945-AC40-778A28089682}" type="pres">
      <dgm:prSet presAssocID="{650610C5-26FA-7144-83DB-32D7DFC2DDBE}" presName="c1text" presStyleLbl="node1" presStyleIdx="0" presStyleCnt="4">
        <dgm:presLayoutVars>
          <dgm:bulletEnabled val="1"/>
        </dgm:presLayoutVars>
      </dgm:prSet>
      <dgm:spPr/>
    </dgm:pt>
    <dgm:pt modelId="{9C334E12-956A-8642-AE32-A4C177863B30}" type="pres">
      <dgm:prSet presAssocID="{650610C5-26FA-7144-83DB-32D7DFC2DDBE}" presName="comp2" presStyleCnt="0"/>
      <dgm:spPr/>
    </dgm:pt>
    <dgm:pt modelId="{24D3934E-7AD7-F944-A978-96E00E644970}" type="pres">
      <dgm:prSet presAssocID="{650610C5-26FA-7144-83DB-32D7DFC2DDBE}" presName="circle2" presStyleLbl="node1" presStyleIdx="1" presStyleCnt="4"/>
      <dgm:spPr/>
    </dgm:pt>
    <dgm:pt modelId="{0DAF9342-E35E-CA48-BFB4-8AA420A5DA2C}" type="pres">
      <dgm:prSet presAssocID="{650610C5-26FA-7144-83DB-32D7DFC2DDBE}" presName="c2text" presStyleLbl="node1" presStyleIdx="1" presStyleCnt="4">
        <dgm:presLayoutVars>
          <dgm:bulletEnabled val="1"/>
        </dgm:presLayoutVars>
      </dgm:prSet>
      <dgm:spPr/>
    </dgm:pt>
    <dgm:pt modelId="{5A723C64-21E3-FF4E-A451-3843A0918C5B}" type="pres">
      <dgm:prSet presAssocID="{650610C5-26FA-7144-83DB-32D7DFC2DDBE}" presName="comp3" presStyleCnt="0"/>
      <dgm:spPr/>
    </dgm:pt>
    <dgm:pt modelId="{3F6F686D-8500-2A4F-8E2C-8FE73FB74202}" type="pres">
      <dgm:prSet presAssocID="{650610C5-26FA-7144-83DB-32D7DFC2DDBE}" presName="circle3" presStyleLbl="node1" presStyleIdx="2" presStyleCnt="4"/>
      <dgm:spPr/>
    </dgm:pt>
    <dgm:pt modelId="{54D12EF8-EFAC-9E40-A13F-A73F789BF825}" type="pres">
      <dgm:prSet presAssocID="{650610C5-26FA-7144-83DB-32D7DFC2DDBE}" presName="c3text" presStyleLbl="node1" presStyleIdx="2" presStyleCnt="4">
        <dgm:presLayoutVars>
          <dgm:bulletEnabled val="1"/>
        </dgm:presLayoutVars>
      </dgm:prSet>
      <dgm:spPr/>
    </dgm:pt>
    <dgm:pt modelId="{5E0C972D-7956-C741-A5E5-8CF2FDE6A9B0}" type="pres">
      <dgm:prSet presAssocID="{650610C5-26FA-7144-83DB-32D7DFC2DDBE}" presName="comp4" presStyleCnt="0"/>
      <dgm:spPr/>
    </dgm:pt>
    <dgm:pt modelId="{E37CFE43-B966-894A-938F-0A4D5D1F7B6A}" type="pres">
      <dgm:prSet presAssocID="{650610C5-26FA-7144-83DB-32D7DFC2DDBE}" presName="circle4" presStyleLbl="node1" presStyleIdx="3" presStyleCnt="4"/>
      <dgm:spPr/>
    </dgm:pt>
    <dgm:pt modelId="{57A92CB0-4F22-5946-8C21-061E98454C0F}" type="pres">
      <dgm:prSet presAssocID="{650610C5-26FA-7144-83DB-32D7DFC2DDBE}" presName="c4text" presStyleLbl="node1" presStyleIdx="3" presStyleCnt="4">
        <dgm:presLayoutVars>
          <dgm:bulletEnabled val="1"/>
        </dgm:presLayoutVars>
      </dgm:prSet>
      <dgm:spPr/>
    </dgm:pt>
  </dgm:ptLst>
  <dgm:cxnLst>
    <dgm:cxn modelId="{A4DDD852-FBFA-324E-83DE-F61C4FC6C10E}" type="presOf" srcId="{0D3037DB-728F-3E48-978E-7476AD3B2ED5}" destId="{24D3934E-7AD7-F944-A978-96E00E644970}" srcOrd="0" destOrd="0" presId="urn:microsoft.com/office/officeart/2005/8/layout/venn2"/>
    <dgm:cxn modelId="{AFDFD05A-62F6-0F40-ADDA-84C0B86C9332}" type="presOf" srcId="{650610C5-26FA-7144-83DB-32D7DFC2DDBE}" destId="{2326DA5B-CADE-5943-BADD-12A47600A40B}" srcOrd="0" destOrd="0" presId="urn:microsoft.com/office/officeart/2005/8/layout/venn2"/>
    <dgm:cxn modelId="{E23FB577-B922-9B44-BA21-0CD9C47AD743}" srcId="{650610C5-26FA-7144-83DB-32D7DFC2DDBE}" destId="{54B89674-EAC1-7545-BF95-468C78CA3938}" srcOrd="3" destOrd="0" parTransId="{8AA47ABC-A676-7446-B491-B4E56A1C8887}" sibTransId="{B709C888-C571-D14A-BF4A-9666EE309A88}"/>
    <dgm:cxn modelId="{B715507C-6917-1043-BC3F-A87A992AD9EB}" type="presOf" srcId="{54B89674-EAC1-7545-BF95-468C78CA3938}" destId="{57A92CB0-4F22-5946-8C21-061E98454C0F}" srcOrd="1" destOrd="0" presId="urn:microsoft.com/office/officeart/2005/8/layout/venn2"/>
    <dgm:cxn modelId="{FCCE7CAE-7290-0F44-B2A2-DCE0689DF58E}" type="presOf" srcId="{F588C8D1-8D71-0F4C-8B4C-994A3E4D5EA4}" destId="{54D12EF8-EFAC-9E40-A13F-A73F789BF825}" srcOrd="1" destOrd="0" presId="urn:microsoft.com/office/officeart/2005/8/layout/venn2"/>
    <dgm:cxn modelId="{C3819ABA-8EBA-604D-B49F-868AF848F927}" srcId="{650610C5-26FA-7144-83DB-32D7DFC2DDBE}" destId="{0D3037DB-728F-3E48-978E-7476AD3B2ED5}" srcOrd="1" destOrd="0" parTransId="{4C5B0231-3AF2-C446-829A-082D29058C99}" sibTransId="{12231666-AB36-FE49-91B5-17A64FEEEB24}"/>
    <dgm:cxn modelId="{E9A1ECD3-4759-CF4B-A5F9-9967865819BA}" srcId="{650610C5-26FA-7144-83DB-32D7DFC2DDBE}" destId="{9CE95E61-706A-0940-B4F8-C3CDCEF1F16E}" srcOrd="0" destOrd="0" parTransId="{89CAB493-B0DC-F340-A406-66D14570DF04}" sibTransId="{6214CFA8-7437-C847-8B5A-6240CB617763}"/>
    <dgm:cxn modelId="{9464CFD4-79FE-1F4A-82D9-4DA6A3FC67EA}" type="presOf" srcId="{9CE95E61-706A-0940-B4F8-C3CDCEF1F16E}" destId="{CD522B8A-D162-8442-A4F1-3516A3565806}" srcOrd="0" destOrd="0" presId="urn:microsoft.com/office/officeart/2005/8/layout/venn2"/>
    <dgm:cxn modelId="{4007CEDA-92FB-B047-994B-3AED72DC4DB7}" type="presOf" srcId="{F588C8D1-8D71-0F4C-8B4C-994A3E4D5EA4}" destId="{3F6F686D-8500-2A4F-8E2C-8FE73FB74202}" srcOrd="0" destOrd="0" presId="urn:microsoft.com/office/officeart/2005/8/layout/venn2"/>
    <dgm:cxn modelId="{F72B7FE7-017F-F042-938C-852C5ABFF489}" type="presOf" srcId="{54B89674-EAC1-7545-BF95-468C78CA3938}" destId="{E37CFE43-B966-894A-938F-0A4D5D1F7B6A}" srcOrd="0" destOrd="0" presId="urn:microsoft.com/office/officeart/2005/8/layout/venn2"/>
    <dgm:cxn modelId="{3EC4EDE8-B034-7F4A-8CFB-873172BF89D9}" type="presOf" srcId="{0D3037DB-728F-3E48-978E-7476AD3B2ED5}" destId="{0DAF9342-E35E-CA48-BFB4-8AA420A5DA2C}" srcOrd="1" destOrd="0" presId="urn:microsoft.com/office/officeart/2005/8/layout/venn2"/>
    <dgm:cxn modelId="{848C0BF4-CDC5-8543-A5D7-7EF78D5E048D}" srcId="{650610C5-26FA-7144-83DB-32D7DFC2DDBE}" destId="{F588C8D1-8D71-0F4C-8B4C-994A3E4D5EA4}" srcOrd="2" destOrd="0" parTransId="{BF6F3C77-A148-434C-BBF3-412859E33782}" sibTransId="{D891620F-E2A2-DA4C-99FE-9BAEB7DD9766}"/>
    <dgm:cxn modelId="{5806BFFE-1737-F64E-8B68-5FC9E5C5768D}" type="presOf" srcId="{9CE95E61-706A-0940-B4F8-C3CDCEF1F16E}" destId="{413F6BD2-2683-7945-AC40-778A28089682}" srcOrd="1" destOrd="0" presId="urn:microsoft.com/office/officeart/2005/8/layout/venn2"/>
    <dgm:cxn modelId="{701D2031-E9A1-DA4A-9E34-22758D017DAE}" type="presParOf" srcId="{2326DA5B-CADE-5943-BADD-12A47600A40B}" destId="{E9199780-A56B-9345-9231-75986AE17CB4}" srcOrd="0" destOrd="0" presId="urn:microsoft.com/office/officeart/2005/8/layout/venn2"/>
    <dgm:cxn modelId="{3E9FC289-2726-B545-B60F-216BD30D6686}" type="presParOf" srcId="{E9199780-A56B-9345-9231-75986AE17CB4}" destId="{CD522B8A-D162-8442-A4F1-3516A3565806}" srcOrd="0" destOrd="0" presId="urn:microsoft.com/office/officeart/2005/8/layout/venn2"/>
    <dgm:cxn modelId="{EBC864E4-CF49-E74A-BBAE-9F77D419D3FD}" type="presParOf" srcId="{E9199780-A56B-9345-9231-75986AE17CB4}" destId="{413F6BD2-2683-7945-AC40-778A28089682}" srcOrd="1" destOrd="0" presId="urn:microsoft.com/office/officeart/2005/8/layout/venn2"/>
    <dgm:cxn modelId="{B2CB2A64-1FA1-9641-8BD4-5A7EFA8D39F4}" type="presParOf" srcId="{2326DA5B-CADE-5943-BADD-12A47600A40B}" destId="{9C334E12-956A-8642-AE32-A4C177863B30}" srcOrd="1" destOrd="0" presId="urn:microsoft.com/office/officeart/2005/8/layout/venn2"/>
    <dgm:cxn modelId="{17F09BB1-E0CB-4149-84A5-AB4DD532986D}" type="presParOf" srcId="{9C334E12-956A-8642-AE32-A4C177863B30}" destId="{24D3934E-7AD7-F944-A978-96E00E644970}" srcOrd="0" destOrd="0" presId="urn:microsoft.com/office/officeart/2005/8/layout/venn2"/>
    <dgm:cxn modelId="{F1E37531-C472-7C4C-BB08-FF241B15FFEC}" type="presParOf" srcId="{9C334E12-956A-8642-AE32-A4C177863B30}" destId="{0DAF9342-E35E-CA48-BFB4-8AA420A5DA2C}" srcOrd="1" destOrd="0" presId="urn:microsoft.com/office/officeart/2005/8/layout/venn2"/>
    <dgm:cxn modelId="{57264926-A6F9-374B-A700-C6D66B220993}" type="presParOf" srcId="{2326DA5B-CADE-5943-BADD-12A47600A40B}" destId="{5A723C64-21E3-FF4E-A451-3843A0918C5B}" srcOrd="2" destOrd="0" presId="urn:microsoft.com/office/officeart/2005/8/layout/venn2"/>
    <dgm:cxn modelId="{68E1DCFD-042C-CB4D-B9C4-1FF49E5BD369}" type="presParOf" srcId="{5A723C64-21E3-FF4E-A451-3843A0918C5B}" destId="{3F6F686D-8500-2A4F-8E2C-8FE73FB74202}" srcOrd="0" destOrd="0" presId="urn:microsoft.com/office/officeart/2005/8/layout/venn2"/>
    <dgm:cxn modelId="{B644BDE2-AD0B-7E4A-B14D-34F73FB5DD4A}" type="presParOf" srcId="{5A723C64-21E3-FF4E-A451-3843A0918C5B}" destId="{54D12EF8-EFAC-9E40-A13F-A73F789BF825}" srcOrd="1" destOrd="0" presId="urn:microsoft.com/office/officeart/2005/8/layout/venn2"/>
    <dgm:cxn modelId="{C1755607-7A11-B64E-9317-FF6A9F0756A9}" type="presParOf" srcId="{2326DA5B-CADE-5943-BADD-12A47600A40B}" destId="{5E0C972D-7956-C741-A5E5-8CF2FDE6A9B0}" srcOrd="3" destOrd="0" presId="urn:microsoft.com/office/officeart/2005/8/layout/venn2"/>
    <dgm:cxn modelId="{BF986685-E739-D647-8977-ECE2166A5F90}" type="presParOf" srcId="{5E0C972D-7956-C741-A5E5-8CF2FDE6A9B0}" destId="{E37CFE43-B966-894A-938F-0A4D5D1F7B6A}" srcOrd="0" destOrd="0" presId="urn:microsoft.com/office/officeart/2005/8/layout/venn2"/>
    <dgm:cxn modelId="{BFA306DE-47B8-3946-B07E-03BAEB4F47AB}" type="presParOf" srcId="{5E0C972D-7956-C741-A5E5-8CF2FDE6A9B0}" destId="{57A92CB0-4F22-5946-8C21-061E98454C0F}"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46B4ED-EE91-924C-BA05-86E1507F429C}" type="doc">
      <dgm:prSet loTypeId="urn:microsoft.com/office/officeart/2005/8/layout/vList5" loCatId="" qsTypeId="urn:microsoft.com/office/officeart/2005/8/quickstyle/simple1" qsCatId="simple" csTypeId="urn:microsoft.com/office/officeart/2005/8/colors/accent3_3" csCatId="accent3" phldr="1"/>
      <dgm:spPr/>
      <dgm:t>
        <a:bodyPr/>
        <a:lstStyle/>
        <a:p>
          <a:endParaRPr lang="nb-NO"/>
        </a:p>
      </dgm:t>
    </dgm:pt>
    <dgm:pt modelId="{0F5E71A7-0E06-5741-A999-367E41623A6F}">
      <dgm:prSet phldrT="[Tekst]"/>
      <dgm:spPr/>
      <dgm:t>
        <a:bodyPr/>
        <a:lstStyle/>
        <a:p>
          <a:r>
            <a:rPr lang="nb-NO" dirty="0"/>
            <a:t>Eierskap/ledelse i barnehage/skolen</a:t>
          </a:r>
        </a:p>
      </dgm:t>
    </dgm:pt>
    <dgm:pt modelId="{2B2990F8-B4ED-CD4D-AA27-4D171CDB37D0}" type="parTrans" cxnId="{F2406518-77E5-E24D-AE29-FFF02999C277}">
      <dgm:prSet/>
      <dgm:spPr/>
      <dgm:t>
        <a:bodyPr/>
        <a:lstStyle/>
        <a:p>
          <a:endParaRPr lang="nb-NO"/>
        </a:p>
      </dgm:t>
    </dgm:pt>
    <dgm:pt modelId="{1DF128FE-A10F-0E41-90E3-11389FB9C62B}" type="sibTrans" cxnId="{F2406518-77E5-E24D-AE29-FFF02999C277}">
      <dgm:prSet/>
      <dgm:spPr/>
      <dgm:t>
        <a:bodyPr/>
        <a:lstStyle/>
        <a:p>
          <a:endParaRPr lang="nb-NO"/>
        </a:p>
      </dgm:t>
    </dgm:pt>
    <dgm:pt modelId="{5D41A5E3-63D1-4B41-99F4-D00A2C31F26E}">
      <dgm:prSet phldrT="[Tekst]"/>
      <dgm:spPr/>
      <dgm:t>
        <a:bodyPr/>
        <a:lstStyle/>
        <a:p>
          <a:r>
            <a:rPr lang="nb-NO" dirty="0"/>
            <a:t>En systematisk og pedagogisk eierskap og ledelse knyttet til de overordnede mål, inklusive PPT</a:t>
          </a:r>
        </a:p>
      </dgm:t>
    </dgm:pt>
    <dgm:pt modelId="{85285C73-AF9C-2A49-AF8B-778C47096C43}" type="parTrans" cxnId="{BB41E0D7-EAEC-6F43-980D-7B1DD224965A}">
      <dgm:prSet/>
      <dgm:spPr/>
      <dgm:t>
        <a:bodyPr/>
        <a:lstStyle/>
        <a:p>
          <a:endParaRPr lang="nb-NO"/>
        </a:p>
      </dgm:t>
    </dgm:pt>
    <dgm:pt modelId="{C50FFB6C-2E52-044A-A65D-FDCC1DA527A9}" type="sibTrans" cxnId="{BB41E0D7-EAEC-6F43-980D-7B1DD224965A}">
      <dgm:prSet/>
      <dgm:spPr/>
      <dgm:t>
        <a:bodyPr/>
        <a:lstStyle/>
        <a:p>
          <a:endParaRPr lang="nb-NO"/>
        </a:p>
      </dgm:t>
    </dgm:pt>
    <dgm:pt modelId="{FF151B31-476E-B340-B663-E0AC8DDB6B4B}">
      <dgm:prSet phldrT="[Tekst]"/>
      <dgm:spPr/>
      <dgm:t>
        <a:bodyPr/>
        <a:lstStyle/>
        <a:p>
          <a:r>
            <a:rPr lang="nb-NO" dirty="0"/>
            <a:t>Profesjonelle læringsfellesskap</a:t>
          </a:r>
        </a:p>
      </dgm:t>
    </dgm:pt>
    <dgm:pt modelId="{13CB52B0-4D48-E44D-BE9B-263B56399B9E}" type="parTrans" cxnId="{6016903D-D76A-2041-B8C7-3DBEC013EEA0}">
      <dgm:prSet/>
      <dgm:spPr/>
      <dgm:t>
        <a:bodyPr/>
        <a:lstStyle/>
        <a:p>
          <a:endParaRPr lang="nb-NO"/>
        </a:p>
      </dgm:t>
    </dgm:pt>
    <dgm:pt modelId="{49D2B584-E84A-C040-B824-B7C496DE4864}" type="sibTrans" cxnId="{6016903D-D76A-2041-B8C7-3DBEC013EEA0}">
      <dgm:prSet/>
      <dgm:spPr/>
      <dgm:t>
        <a:bodyPr/>
        <a:lstStyle/>
        <a:p>
          <a:endParaRPr lang="nb-NO"/>
        </a:p>
      </dgm:t>
    </dgm:pt>
    <dgm:pt modelId="{49EF5252-65E9-B24E-8422-C239B491DDAA}">
      <dgm:prSet phldrT="[Tekst]"/>
      <dgm:spPr/>
      <dgm:t>
        <a:bodyPr/>
        <a:lstStyle/>
        <a:p>
          <a:r>
            <a:rPr lang="nb-NO" dirty="0"/>
            <a:t>Videreutvikling av de ansattes kompetanse gjennom arbeid i profesjonelle læringsfellesskap. </a:t>
          </a:r>
        </a:p>
      </dgm:t>
    </dgm:pt>
    <dgm:pt modelId="{E0CB8043-6097-B24A-B675-6DD8F66E969F}" type="parTrans" cxnId="{0928A57B-500B-264C-8230-496648FADB5F}">
      <dgm:prSet/>
      <dgm:spPr/>
      <dgm:t>
        <a:bodyPr/>
        <a:lstStyle/>
        <a:p>
          <a:endParaRPr lang="nb-NO"/>
        </a:p>
      </dgm:t>
    </dgm:pt>
    <dgm:pt modelId="{812C7B9D-1366-C549-BDB9-D319FDD339A7}" type="sibTrans" cxnId="{0928A57B-500B-264C-8230-496648FADB5F}">
      <dgm:prSet/>
      <dgm:spPr/>
      <dgm:t>
        <a:bodyPr/>
        <a:lstStyle/>
        <a:p>
          <a:endParaRPr lang="nb-NO"/>
        </a:p>
      </dgm:t>
    </dgm:pt>
    <dgm:pt modelId="{00C7F552-5CCC-BE4F-B2C9-A461F6DBB1B7}">
      <dgm:prSet phldrT="[Tekst]"/>
      <dgm:spPr/>
      <dgm:t>
        <a:bodyPr/>
        <a:lstStyle/>
        <a:p>
          <a:r>
            <a:rPr lang="nb-NO" dirty="0"/>
            <a:t>Pedagogisk praksis</a:t>
          </a:r>
        </a:p>
      </dgm:t>
    </dgm:pt>
    <dgm:pt modelId="{03E98F4D-1D21-EB4B-87EA-2AD6D4AA36FC}" type="parTrans" cxnId="{08F1ABFF-F345-6349-9727-D620A8B02009}">
      <dgm:prSet/>
      <dgm:spPr/>
      <dgm:t>
        <a:bodyPr/>
        <a:lstStyle/>
        <a:p>
          <a:endParaRPr lang="nb-NO"/>
        </a:p>
      </dgm:t>
    </dgm:pt>
    <dgm:pt modelId="{9C4F4C1D-26E8-2B48-8D44-565F34FD05E9}" type="sibTrans" cxnId="{08F1ABFF-F345-6349-9727-D620A8B02009}">
      <dgm:prSet/>
      <dgm:spPr/>
      <dgm:t>
        <a:bodyPr/>
        <a:lstStyle/>
        <a:p>
          <a:endParaRPr lang="nb-NO"/>
        </a:p>
      </dgm:t>
    </dgm:pt>
    <dgm:pt modelId="{287753D2-64AE-6F43-9BF1-1A9D64C1D958}">
      <dgm:prSet phldrT="[Tekst]"/>
      <dgm:spPr/>
      <dgm:t>
        <a:bodyPr/>
        <a:lstStyle/>
        <a:p>
          <a:r>
            <a:rPr lang="nb-NO" b="0" dirty="0"/>
            <a:t>Utprøving og videreutvikling av pedagogisk praksis informert av forskningsbasert kunnskap og data/informasjon om barn/elevers læring</a:t>
          </a:r>
          <a:endParaRPr lang="nb-NO" dirty="0"/>
        </a:p>
      </dgm:t>
    </dgm:pt>
    <dgm:pt modelId="{85C693C0-C799-5F40-A7DC-1C8C7222B90B}" type="parTrans" cxnId="{015BCDA0-03D2-0540-868A-674B46A012D6}">
      <dgm:prSet/>
      <dgm:spPr/>
      <dgm:t>
        <a:bodyPr/>
        <a:lstStyle/>
        <a:p>
          <a:endParaRPr lang="nb-NO"/>
        </a:p>
      </dgm:t>
    </dgm:pt>
    <dgm:pt modelId="{6D765C1A-9623-274C-ACE3-B9668FC7D080}" type="sibTrans" cxnId="{015BCDA0-03D2-0540-868A-674B46A012D6}">
      <dgm:prSet/>
      <dgm:spPr/>
      <dgm:t>
        <a:bodyPr/>
        <a:lstStyle/>
        <a:p>
          <a:endParaRPr lang="nb-NO"/>
        </a:p>
      </dgm:t>
    </dgm:pt>
    <dgm:pt modelId="{A85A7F1C-A6F6-5B45-AF55-E81E5D62BAB0}">
      <dgm:prSet/>
      <dgm:spPr/>
      <dgm:t>
        <a:bodyPr/>
        <a:lstStyle/>
        <a:p>
          <a:r>
            <a:rPr lang="nb-NO" dirty="0"/>
            <a:t>Læring hos barn/elever</a:t>
          </a:r>
        </a:p>
      </dgm:t>
    </dgm:pt>
    <dgm:pt modelId="{7753FCC9-6BB0-3D43-91F5-640E829EDA39}" type="parTrans" cxnId="{10133390-D8C2-BC4C-8A66-6AE46BA657DD}">
      <dgm:prSet/>
      <dgm:spPr/>
      <dgm:t>
        <a:bodyPr/>
        <a:lstStyle/>
        <a:p>
          <a:endParaRPr lang="nb-NO"/>
        </a:p>
      </dgm:t>
    </dgm:pt>
    <dgm:pt modelId="{1314F9FA-DA1E-C94E-A82A-59FB7A30B656}" type="sibTrans" cxnId="{10133390-D8C2-BC4C-8A66-6AE46BA657DD}">
      <dgm:prSet/>
      <dgm:spPr/>
      <dgm:t>
        <a:bodyPr/>
        <a:lstStyle/>
        <a:p>
          <a:endParaRPr lang="nb-NO"/>
        </a:p>
      </dgm:t>
    </dgm:pt>
    <dgm:pt modelId="{83293104-D8C6-0146-996A-BD1BE5E91A22}">
      <dgm:prSet/>
      <dgm:spPr/>
      <dgm:t>
        <a:bodyPr/>
        <a:lstStyle/>
        <a:p>
          <a:r>
            <a:rPr lang="nb-NO" dirty="0"/>
            <a:t>Alle barn og elever skal realisere sitt potensial for læring innenfor trygge og inkluderende felleskap</a:t>
          </a:r>
        </a:p>
      </dgm:t>
    </dgm:pt>
    <dgm:pt modelId="{DF55FDF7-8CE1-0A4E-B858-CC4D6571760D}" type="parTrans" cxnId="{0FD081AD-3EE4-0045-9208-C567CDCD0708}">
      <dgm:prSet/>
      <dgm:spPr/>
      <dgm:t>
        <a:bodyPr/>
        <a:lstStyle/>
        <a:p>
          <a:endParaRPr lang="nb-NO"/>
        </a:p>
      </dgm:t>
    </dgm:pt>
    <dgm:pt modelId="{6AE50918-787E-2347-921B-020CCE548FCE}" type="sibTrans" cxnId="{0FD081AD-3EE4-0045-9208-C567CDCD0708}">
      <dgm:prSet/>
      <dgm:spPr/>
      <dgm:t>
        <a:bodyPr/>
        <a:lstStyle/>
        <a:p>
          <a:endParaRPr lang="nb-NO"/>
        </a:p>
      </dgm:t>
    </dgm:pt>
    <dgm:pt modelId="{92E937D9-F31F-3A45-A5C4-1201183695A6}" type="pres">
      <dgm:prSet presAssocID="{3646B4ED-EE91-924C-BA05-86E1507F429C}" presName="Name0" presStyleCnt="0">
        <dgm:presLayoutVars>
          <dgm:dir/>
          <dgm:animLvl val="lvl"/>
          <dgm:resizeHandles val="exact"/>
        </dgm:presLayoutVars>
      </dgm:prSet>
      <dgm:spPr/>
    </dgm:pt>
    <dgm:pt modelId="{EDB07E64-E3E7-7D40-9E8C-823E01A36343}" type="pres">
      <dgm:prSet presAssocID="{0F5E71A7-0E06-5741-A999-367E41623A6F}" presName="linNode" presStyleCnt="0"/>
      <dgm:spPr/>
    </dgm:pt>
    <dgm:pt modelId="{282F144E-16A9-0D46-9468-18D7B6A4E19E}" type="pres">
      <dgm:prSet presAssocID="{0F5E71A7-0E06-5741-A999-367E41623A6F}" presName="parentText" presStyleLbl="node1" presStyleIdx="0" presStyleCnt="4">
        <dgm:presLayoutVars>
          <dgm:chMax val="1"/>
          <dgm:bulletEnabled val="1"/>
        </dgm:presLayoutVars>
      </dgm:prSet>
      <dgm:spPr/>
    </dgm:pt>
    <dgm:pt modelId="{70118DF8-45F9-7744-836D-45DA4A6958C3}" type="pres">
      <dgm:prSet presAssocID="{0F5E71A7-0E06-5741-A999-367E41623A6F}" presName="descendantText" presStyleLbl="alignAccFollowNode1" presStyleIdx="0" presStyleCnt="4">
        <dgm:presLayoutVars>
          <dgm:bulletEnabled val="1"/>
        </dgm:presLayoutVars>
      </dgm:prSet>
      <dgm:spPr/>
    </dgm:pt>
    <dgm:pt modelId="{FC2A4C6C-7FE0-3541-A13D-C6EE54DD7CCF}" type="pres">
      <dgm:prSet presAssocID="{1DF128FE-A10F-0E41-90E3-11389FB9C62B}" presName="sp" presStyleCnt="0"/>
      <dgm:spPr/>
    </dgm:pt>
    <dgm:pt modelId="{B2D757F1-220E-3849-B7BB-34CE2CE8E3C8}" type="pres">
      <dgm:prSet presAssocID="{FF151B31-476E-B340-B663-E0AC8DDB6B4B}" presName="linNode" presStyleCnt="0"/>
      <dgm:spPr/>
    </dgm:pt>
    <dgm:pt modelId="{EFBCD6D4-8B8D-374B-B9A6-B169CD51E2BF}" type="pres">
      <dgm:prSet presAssocID="{FF151B31-476E-B340-B663-E0AC8DDB6B4B}" presName="parentText" presStyleLbl="node1" presStyleIdx="1" presStyleCnt="4">
        <dgm:presLayoutVars>
          <dgm:chMax val="1"/>
          <dgm:bulletEnabled val="1"/>
        </dgm:presLayoutVars>
      </dgm:prSet>
      <dgm:spPr/>
    </dgm:pt>
    <dgm:pt modelId="{F91B2A54-B703-0C45-9E73-CF63484E9271}" type="pres">
      <dgm:prSet presAssocID="{FF151B31-476E-B340-B663-E0AC8DDB6B4B}" presName="descendantText" presStyleLbl="alignAccFollowNode1" presStyleIdx="1" presStyleCnt="4">
        <dgm:presLayoutVars>
          <dgm:bulletEnabled val="1"/>
        </dgm:presLayoutVars>
      </dgm:prSet>
      <dgm:spPr/>
    </dgm:pt>
    <dgm:pt modelId="{B5EFA4F3-6D0D-4B48-A597-72640A2C7D6B}" type="pres">
      <dgm:prSet presAssocID="{49D2B584-E84A-C040-B824-B7C496DE4864}" presName="sp" presStyleCnt="0"/>
      <dgm:spPr/>
    </dgm:pt>
    <dgm:pt modelId="{0A25BFDB-8D36-4F41-B15A-5873EFC34A9E}" type="pres">
      <dgm:prSet presAssocID="{00C7F552-5CCC-BE4F-B2C9-A461F6DBB1B7}" presName="linNode" presStyleCnt="0"/>
      <dgm:spPr/>
    </dgm:pt>
    <dgm:pt modelId="{EFA25205-3137-ED41-9CED-37C2FF5C710B}" type="pres">
      <dgm:prSet presAssocID="{00C7F552-5CCC-BE4F-B2C9-A461F6DBB1B7}" presName="parentText" presStyleLbl="node1" presStyleIdx="2" presStyleCnt="4">
        <dgm:presLayoutVars>
          <dgm:chMax val="1"/>
          <dgm:bulletEnabled val="1"/>
        </dgm:presLayoutVars>
      </dgm:prSet>
      <dgm:spPr/>
    </dgm:pt>
    <dgm:pt modelId="{4C1C92EE-0577-5543-9598-8950554B3FA6}" type="pres">
      <dgm:prSet presAssocID="{00C7F552-5CCC-BE4F-B2C9-A461F6DBB1B7}" presName="descendantText" presStyleLbl="alignAccFollowNode1" presStyleIdx="2" presStyleCnt="4">
        <dgm:presLayoutVars>
          <dgm:bulletEnabled val="1"/>
        </dgm:presLayoutVars>
      </dgm:prSet>
      <dgm:spPr/>
    </dgm:pt>
    <dgm:pt modelId="{B1265B28-E0BE-6E45-8CED-B6B76C239B5E}" type="pres">
      <dgm:prSet presAssocID="{9C4F4C1D-26E8-2B48-8D44-565F34FD05E9}" presName="sp" presStyleCnt="0"/>
      <dgm:spPr/>
    </dgm:pt>
    <dgm:pt modelId="{0D2B3E64-2D22-4E4F-9E1A-EDBE26E3EA32}" type="pres">
      <dgm:prSet presAssocID="{A85A7F1C-A6F6-5B45-AF55-E81E5D62BAB0}" presName="linNode" presStyleCnt="0"/>
      <dgm:spPr/>
    </dgm:pt>
    <dgm:pt modelId="{2790E1EB-99AA-7B49-903C-89A1106F5512}" type="pres">
      <dgm:prSet presAssocID="{A85A7F1C-A6F6-5B45-AF55-E81E5D62BAB0}" presName="parentText" presStyleLbl="node1" presStyleIdx="3" presStyleCnt="4">
        <dgm:presLayoutVars>
          <dgm:chMax val="1"/>
          <dgm:bulletEnabled val="1"/>
        </dgm:presLayoutVars>
      </dgm:prSet>
      <dgm:spPr/>
    </dgm:pt>
    <dgm:pt modelId="{A7FA1ECA-7247-264A-AC4E-08A914F76BF2}" type="pres">
      <dgm:prSet presAssocID="{A85A7F1C-A6F6-5B45-AF55-E81E5D62BAB0}" presName="descendantText" presStyleLbl="alignAccFollowNode1" presStyleIdx="3" presStyleCnt="4">
        <dgm:presLayoutVars>
          <dgm:bulletEnabled val="1"/>
        </dgm:presLayoutVars>
      </dgm:prSet>
      <dgm:spPr/>
    </dgm:pt>
  </dgm:ptLst>
  <dgm:cxnLst>
    <dgm:cxn modelId="{F2406518-77E5-E24D-AE29-FFF02999C277}" srcId="{3646B4ED-EE91-924C-BA05-86E1507F429C}" destId="{0F5E71A7-0E06-5741-A999-367E41623A6F}" srcOrd="0" destOrd="0" parTransId="{2B2990F8-B4ED-CD4D-AA27-4D171CDB37D0}" sibTransId="{1DF128FE-A10F-0E41-90E3-11389FB9C62B}"/>
    <dgm:cxn modelId="{0FA7931F-A20D-074E-B288-A90C09C80EA1}" type="presOf" srcId="{FF151B31-476E-B340-B663-E0AC8DDB6B4B}" destId="{EFBCD6D4-8B8D-374B-B9A6-B169CD51E2BF}" srcOrd="0" destOrd="0" presId="urn:microsoft.com/office/officeart/2005/8/layout/vList5"/>
    <dgm:cxn modelId="{4E3AB437-1B06-954B-A306-18F72356406E}" type="presOf" srcId="{3646B4ED-EE91-924C-BA05-86E1507F429C}" destId="{92E937D9-F31F-3A45-A5C4-1201183695A6}" srcOrd="0" destOrd="0" presId="urn:microsoft.com/office/officeart/2005/8/layout/vList5"/>
    <dgm:cxn modelId="{6016903D-D76A-2041-B8C7-3DBEC013EEA0}" srcId="{3646B4ED-EE91-924C-BA05-86E1507F429C}" destId="{FF151B31-476E-B340-B663-E0AC8DDB6B4B}" srcOrd="1" destOrd="0" parTransId="{13CB52B0-4D48-E44D-BE9B-263B56399B9E}" sibTransId="{49D2B584-E84A-C040-B824-B7C496DE4864}"/>
    <dgm:cxn modelId="{94DF2546-9D03-514C-8C8E-B86F983266E6}" type="presOf" srcId="{49EF5252-65E9-B24E-8422-C239B491DDAA}" destId="{F91B2A54-B703-0C45-9E73-CF63484E9271}" srcOrd="0" destOrd="0" presId="urn:microsoft.com/office/officeart/2005/8/layout/vList5"/>
    <dgm:cxn modelId="{98604267-2FC4-8B4B-8EB9-96CD0D21CA0A}" type="presOf" srcId="{83293104-D8C6-0146-996A-BD1BE5E91A22}" destId="{A7FA1ECA-7247-264A-AC4E-08A914F76BF2}" srcOrd="0" destOrd="0" presId="urn:microsoft.com/office/officeart/2005/8/layout/vList5"/>
    <dgm:cxn modelId="{E897B870-DB0A-3D46-9DF9-B35487C39117}" type="presOf" srcId="{A85A7F1C-A6F6-5B45-AF55-E81E5D62BAB0}" destId="{2790E1EB-99AA-7B49-903C-89A1106F5512}" srcOrd="0" destOrd="0" presId="urn:microsoft.com/office/officeart/2005/8/layout/vList5"/>
    <dgm:cxn modelId="{0928A57B-500B-264C-8230-496648FADB5F}" srcId="{FF151B31-476E-B340-B663-E0AC8DDB6B4B}" destId="{49EF5252-65E9-B24E-8422-C239B491DDAA}" srcOrd="0" destOrd="0" parTransId="{E0CB8043-6097-B24A-B675-6DD8F66E969F}" sibTransId="{812C7B9D-1366-C549-BDB9-D319FDD339A7}"/>
    <dgm:cxn modelId="{CE587883-BBBD-C34E-9818-480D3FFF7F3A}" type="presOf" srcId="{5D41A5E3-63D1-4B41-99F4-D00A2C31F26E}" destId="{70118DF8-45F9-7744-836D-45DA4A6958C3}" srcOrd="0" destOrd="0" presId="urn:microsoft.com/office/officeart/2005/8/layout/vList5"/>
    <dgm:cxn modelId="{10133390-D8C2-BC4C-8A66-6AE46BA657DD}" srcId="{3646B4ED-EE91-924C-BA05-86E1507F429C}" destId="{A85A7F1C-A6F6-5B45-AF55-E81E5D62BAB0}" srcOrd="3" destOrd="0" parTransId="{7753FCC9-6BB0-3D43-91F5-640E829EDA39}" sibTransId="{1314F9FA-DA1E-C94E-A82A-59FB7A30B656}"/>
    <dgm:cxn modelId="{015BCDA0-03D2-0540-868A-674B46A012D6}" srcId="{00C7F552-5CCC-BE4F-B2C9-A461F6DBB1B7}" destId="{287753D2-64AE-6F43-9BF1-1A9D64C1D958}" srcOrd="0" destOrd="0" parTransId="{85C693C0-C799-5F40-A7DC-1C8C7222B90B}" sibTransId="{6D765C1A-9623-274C-ACE3-B9668FC7D080}"/>
    <dgm:cxn modelId="{0FD081AD-3EE4-0045-9208-C567CDCD0708}" srcId="{A85A7F1C-A6F6-5B45-AF55-E81E5D62BAB0}" destId="{83293104-D8C6-0146-996A-BD1BE5E91A22}" srcOrd="0" destOrd="0" parTransId="{DF55FDF7-8CE1-0A4E-B858-CC4D6571760D}" sibTransId="{6AE50918-787E-2347-921B-020CCE548FCE}"/>
    <dgm:cxn modelId="{B15A19AF-64EA-9A4A-8212-B7FF18B17EBA}" type="presOf" srcId="{287753D2-64AE-6F43-9BF1-1A9D64C1D958}" destId="{4C1C92EE-0577-5543-9598-8950554B3FA6}" srcOrd="0" destOrd="0" presId="urn:microsoft.com/office/officeart/2005/8/layout/vList5"/>
    <dgm:cxn modelId="{BB41E0D7-EAEC-6F43-980D-7B1DD224965A}" srcId="{0F5E71A7-0E06-5741-A999-367E41623A6F}" destId="{5D41A5E3-63D1-4B41-99F4-D00A2C31F26E}" srcOrd="0" destOrd="0" parTransId="{85285C73-AF9C-2A49-AF8B-778C47096C43}" sibTransId="{C50FFB6C-2E52-044A-A65D-FDCC1DA527A9}"/>
    <dgm:cxn modelId="{4427C2E6-D402-354C-9FE9-3091DA73AD87}" type="presOf" srcId="{0F5E71A7-0E06-5741-A999-367E41623A6F}" destId="{282F144E-16A9-0D46-9468-18D7B6A4E19E}" srcOrd="0" destOrd="0" presId="urn:microsoft.com/office/officeart/2005/8/layout/vList5"/>
    <dgm:cxn modelId="{15E503E7-EBC2-4942-8A2E-13085472764A}" type="presOf" srcId="{00C7F552-5CCC-BE4F-B2C9-A461F6DBB1B7}" destId="{EFA25205-3137-ED41-9CED-37C2FF5C710B}" srcOrd="0" destOrd="0" presId="urn:microsoft.com/office/officeart/2005/8/layout/vList5"/>
    <dgm:cxn modelId="{08F1ABFF-F345-6349-9727-D620A8B02009}" srcId="{3646B4ED-EE91-924C-BA05-86E1507F429C}" destId="{00C7F552-5CCC-BE4F-B2C9-A461F6DBB1B7}" srcOrd="2" destOrd="0" parTransId="{03E98F4D-1D21-EB4B-87EA-2AD6D4AA36FC}" sibTransId="{9C4F4C1D-26E8-2B48-8D44-565F34FD05E9}"/>
    <dgm:cxn modelId="{2706745C-52C9-304C-95E0-7EDE4E678956}" type="presParOf" srcId="{92E937D9-F31F-3A45-A5C4-1201183695A6}" destId="{EDB07E64-E3E7-7D40-9E8C-823E01A36343}" srcOrd="0" destOrd="0" presId="urn:microsoft.com/office/officeart/2005/8/layout/vList5"/>
    <dgm:cxn modelId="{09426871-C4E6-564B-887D-0461DA61667D}" type="presParOf" srcId="{EDB07E64-E3E7-7D40-9E8C-823E01A36343}" destId="{282F144E-16A9-0D46-9468-18D7B6A4E19E}" srcOrd="0" destOrd="0" presId="urn:microsoft.com/office/officeart/2005/8/layout/vList5"/>
    <dgm:cxn modelId="{C60F73C1-C7E4-EC4B-B3FB-DD78460E59A3}" type="presParOf" srcId="{EDB07E64-E3E7-7D40-9E8C-823E01A36343}" destId="{70118DF8-45F9-7744-836D-45DA4A6958C3}" srcOrd="1" destOrd="0" presId="urn:microsoft.com/office/officeart/2005/8/layout/vList5"/>
    <dgm:cxn modelId="{8439DE04-92A6-BB4E-B397-A38607A7C6E4}" type="presParOf" srcId="{92E937D9-F31F-3A45-A5C4-1201183695A6}" destId="{FC2A4C6C-7FE0-3541-A13D-C6EE54DD7CCF}" srcOrd="1" destOrd="0" presId="urn:microsoft.com/office/officeart/2005/8/layout/vList5"/>
    <dgm:cxn modelId="{2B124B9F-624B-4740-A80A-007C2BDE63B8}" type="presParOf" srcId="{92E937D9-F31F-3A45-A5C4-1201183695A6}" destId="{B2D757F1-220E-3849-B7BB-34CE2CE8E3C8}" srcOrd="2" destOrd="0" presId="urn:microsoft.com/office/officeart/2005/8/layout/vList5"/>
    <dgm:cxn modelId="{BA3B2567-F1AF-C442-BD91-9861960030E1}" type="presParOf" srcId="{B2D757F1-220E-3849-B7BB-34CE2CE8E3C8}" destId="{EFBCD6D4-8B8D-374B-B9A6-B169CD51E2BF}" srcOrd="0" destOrd="0" presId="urn:microsoft.com/office/officeart/2005/8/layout/vList5"/>
    <dgm:cxn modelId="{8DDA42CA-3E70-124F-8B8B-0970A928DA1D}" type="presParOf" srcId="{B2D757F1-220E-3849-B7BB-34CE2CE8E3C8}" destId="{F91B2A54-B703-0C45-9E73-CF63484E9271}" srcOrd="1" destOrd="0" presId="urn:microsoft.com/office/officeart/2005/8/layout/vList5"/>
    <dgm:cxn modelId="{485505EB-3DA3-F34B-B540-D3EFA58CB7F9}" type="presParOf" srcId="{92E937D9-F31F-3A45-A5C4-1201183695A6}" destId="{B5EFA4F3-6D0D-4B48-A597-72640A2C7D6B}" srcOrd="3" destOrd="0" presId="urn:microsoft.com/office/officeart/2005/8/layout/vList5"/>
    <dgm:cxn modelId="{87718F63-97E3-AD4F-886F-961FFB00455F}" type="presParOf" srcId="{92E937D9-F31F-3A45-A5C4-1201183695A6}" destId="{0A25BFDB-8D36-4F41-B15A-5873EFC34A9E}" srcOrd="4" destOrd="0" presId="urn:microsoft.com/office/officeart/2005/8/layout/vList5"/>
    <dgm:cxn modelId="{AE0A0AEA-50A4-1849-83A5-15F7BEEC0269}" type="presParOf" srcId="{0A25BFDB-8D36-4F41-B15A-5873EFC34A9E}" destId="{EFA25205-3137-ED41-9CED-37C2FF5C710B}" srcOrd="0" destOrd="0" presId="urn:microsoft.com/office/officeart/2005/8/layout/vList5"/>
    <dgm:cxn modelId="{32940664-DFAB-254E-9256-229227FC3C06}" type="presParOf" srcId="{0A25BFDB-8D36-4F41-B15A-5873EFC34A9E}" destId="{4C1C92EE-0577-5543-9598-8950554B3FA6}" srcOrd="1" destOrd="0" presId="urn:microsoft.com/office/officeart/2005/8/layout/vList5"/>
    <dgm:cxn modelId="{273C368D-1925-D646-8E47-5163860961B0}" type="presParOf" srcId="{92E937D9-F31F-3A45-A5C4-1201183695A6}" destId="{B1265B28-E0BE-6E45-8CED-B6B76C239B5E}" srcOrd="5" destOrd="0" presId="urn:microsoft.com/office/officeart/2005/8/layout/vList5"/>
    <dgm:cxn modelId="{866DE2D0-C27A-A949-8065-5FEBC6E9B700}" type="presParOf" srcId="{92E937D9-F31F-3A45-A5C4-1201183695A6}" destId="{0D2B3E64-2D22-4E4F-9E1A-EDBE26E3EA32}" srcOrd="6" destOrd="0" presId="urn:microsoft.com/office/officeart/2005/8/layout/vList5"/>
    <dgm:cxn modelId="{7BE2B0AB-363B-544E-917D-AFB2B3A86495}" type="presParOf" srcId="{0D2B3E64-2D22-4E4F-9E1A-EDBE26E3EA32}" destId="{2790E1EB-99AA-7B49-903C-89A1106F5512}" srcOrd="0" destOrd="0" presId="urn:microsoft.com/office/officeart/2005/8/layout/vList5"/>
    <dgm:cxn modelId="{C25A157B-7A11-4341-BAB7-C0B77D36EE3B}" type="presParOf" srcId="{0D2B3E64-2D22-4E4F-9E1A-EDBE26E3EA32}" destId="{A7FA1ECA-7247-264A-AC4E-08A914F76BF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3207C8-1746-0B4C-A291-4C7DF4DC141F}" type="doc">
      <dgm:prSet loTypeId="urn:microsoft.com/office/officeart/2005/8/layout/cycle8" loCatId="" qsTypeId="urn:microsoft.com/office/officeart/2005/8/quickstyle/simple4" qsCatId="simple" csTypeId="urn:microsoft.com/office/officeart/2005/8/colors/accent1_2" csCatId="accent1" phldr="1"/>
      <dgm:spPr/>
    </dgm:pt>
    <dgm:pt modelId="{3ECAC17B-B577-9343-8C1D-614B42092F5F}">
      <dgm:prSet phldrT="[Tekst]"/>
      <dgm:spPr/>
      <dgm:t>
        <a:bodyPr/>
        <a:lstStyle/>
        <a:p>
          <a:r>
            <a:rPr lang="nb-NO" dirty="0"/>
            <a:t>Profesjonelle lærings-fellesskap</a:t>
          </a:r>
        </a:p>
      </dgm:t>
    </dgm:pt>
    <dgm:pt modelId="{219B7C5F-954F-984F-BAED-4BBE4535974F}" type="parTrans" cxnId="{24181840-64C2-474F-B880-6285EBDCA94D}">
      <dgm:prSet/>
      <dgm:spPr/>
      <dgm:t>
        <a:bodyPr/>
        <a:lstStyle/>
        <a:p>
          <a:endParaRPr lang="nb-NO"/>
        </a:p>
      </dgm:t>
    </dgm:pt>
    <dgm:pt modelId="{654044B0-16B3-BC4D-9102-61CF1131D031}" type="sibTrans" cxnId="{24181840-64C2-474F-B880-6285EBDCA94D}">
      <dgm:prSet/>
      <dgm:spPr/>
      <dgm:t>
        <a:bodyPr/>
        <a:lstStyle/>
        <a:p>
          <a:endParaRPr lang="nb-NO"/>
        </a:p>
      </dgm:t>
    </dgm:pt>
    <dgm:pt modelId="{D223499A-D4ED-2C4E-909B-F502900ADFDB}">
      <dgm:prSet phldrT="[Tekst]" phldr="1"/>
      <dgm:spPr/>
      <dgm:t>
        <a:bodyPr/>
        <a:lstStyle/>
        <a:p>
          <a:endParaRPr lang="nb-NO"/>
        </a:p>
      </dgm:t>
    </dgm:pt>
    <dgm:pt modelId="{3D024A37-5E61-3545-B244-D6F5F7555888}" type="parTrans" cxnId="{D04BED92-4B97-4144-BBEA-13DE70F4A5CC}">
      <dgm:prSet/>
      <dgm:spPr/>
      <dgm:t>
        <a:bodyPr/>
        <a:lstStyle/>
        <a:p>
          <a:endParaRPr lang="nb-NO"/>
        </a:p>
      </dgm:t>
    </dgm:pt>
    <dgm:pt modelId="{497626E1-F3EB-7748-B79D-C3E137299E5C}" type="sibTrans" cxnId="{D04BED92-4B97-4144-BBEA-13DE70F4A5CC}">
      <dgm:prSet/>
      <dgm:spPr/>
      <dgm:t>
        <a:bodyPr/>
        <a:lstStyle/>
        <a:p>
          <a:endParaRPr lang="nb-NO"/>
        </a:p>
      </dgm:t>
    </dgm:pt>
    <dgm:pt modelId="{5EB7FDC0-4D98-014E-AB31-626895CE3999}">
      <dgm:prSet phldrT="[Tekst]" phldr="1"/>
      <dgm:spPr/>
      <dgm:t>
        <a:bodyPr/>
        <a:lstStyle/>
        <a:p>
          <a:endParaRPr lang="nb-NO"/>
        </a:p>
      </dgm:t>
    </dgm:pt>
    <dgm:pt modelId="{ADAEA3E0-CED3-5E4E-8A51-31D8797AC192}" type="parTrans" cxnId="{A4C70BA6-93BE-3346-A59A-4E27BA8CC33A}">
      <dgm:prSet/>
      <dgm:spPr/>
      <dgm:t>
        <a:bodyPr/>
        <a:lstStyle/>
        <a:p>
          <a:endParaRPr lang="nb-NO"/>
        </a:p>
      </dgm:t>
    </dgm:pt>
    <dgm:pt modelId="{134CC7D2-7783-F64E-8588-947893672778}" type="sibTrans" cxnId="{A4C70BA6-93BE-3346-A59A-4E27BA8CC33A}">
      <dgm:prSet/>
      <dgm:spPr/>
      <dgm:t>
        <a:bodyPr/>
        <a:lstStyle/>
        <a:p>
          <a:endParaRPr lang="nb-NO"/>
        </a:p>
      </dgm:t>
    </dgm:pt>
    <dgm:pt modelId="{FC999031-DB87-164A-8B8C-23ABDAF47EB7}">
      <dgm:prSet/>
      <dgm:spPr/>
      <dgm:t>
        <a:bodyPr/>
        <a:lstStyle/>
        <a:p>
          <a:endParaRPr lang="nb-NO"/>
        </a:p>
      </dgm:t>
    </dgm:pt>
    <dgm:pt modelId="{A677C87F-E108-AF43-AECF-9573900B84A4}" type="parTrans" cxnId="{27D81A84-B100-5943-AC88-9408A41FBDB5}">
      <dgm:prSet/>
      <dgm:spPr/>
      <dgm:t>
        <a:bodyPr/>
        <a:lstStyle/>
        <a:p>
          <a:endParaRPr lang="nb-NO"/>
        </a:p>
      </dgm:t>
    </dgm:pt>
    <dgm:pt modelId="{6EE37A75-129B-924F-AD29-CA679FCA0CB3}" type="sibTrans" cxnId="{27D81A84-B100-5943-AC88-9408A41FBDB5}">
      <dgm:prSet/>
      <dgm:spPr/>
      <dgm:t>
        <a:bodyPr/>
        <a:lstStyle/>
        <a:p>
          <a:endParaRPr lang="nb-NO"/>
        </a:p>
      </dgm:t>
    </dgm:pt>
    <dgm:pt modelId="{93E1056A-0A0C-D94D-A219-F3DA92090F10}" type="pres">
      <dgm:prSet presAssocID="{6B3207C8-1746-0B4C-A291-4C7DF4DC141F}" presName="compositeShape" presStyleCnt="0">
        <dgm:presLayoutVars>
          <dgm:chMax val="7"/>
          <dgm:dir/>
          <dgm:resizeHandles val="exact"/>
        </dgm:presLayoutVars>
      </dgm:prSet>
      <dgm:spPr/>
    </dgm:pt>
    <dgm:pt modelId="{4A18B151-9C7F-264A-9271-2050769FEF4B}" type="pres">
      <dgm:prSet presAssocID="{6B3207C8-1746-0B4C-A291-4C7DF4DC141F}" presName="wedge1" presStyleLbl="node1" presStyleIdx="0" presStyleCnt="4" custScaleX="103615"/>
      <dgm:spPr/>
    </dgm:pt>
    <dgm:pt modelId="{E9B339A5-E88F-4144-B127-282D747FFCE8}" type="pres">
      <dgm:prSet presAssocID="{6B3207C8-1746-0B4C-A291-4C7DF4DC141F}" presName="dummy1a" presStyleCnt="0"/>
      <dgm:spPr/>
    </dgm:pt>
    <dgm:pt modelId="{D83556B2-DD7D-4D4D-8ED3-753AB7BAB6E5}" type="pres">
      <dgm:prSet presAssocID="{6B3207C8-1746-0B4C-A291-4C7DF4DC141F}" presName="dummy1b" presStyleCnt="0"/>
      <dgm:spPr/>
    </dgm:pt>
    <dgm:pt modelId="{2F256D6D-F3E2-9546-A456-03FD16E6C074}" type="pres">
      <dgm:prSet presAssocID="{6B3207C8-1746-0B4C-A291-4C7DF4DC141F}" presName="wedge1Tx" presStyleLbl="node1" presStyleIdx="0" presStyleCnt="4">
        <dgm:presLayoutVars>
          <dgm:chMax val="0"/>
          <dgm:chPref val="0"/>
          <dgm:bulletEnabled val="1"/>
        </dgm:presLayoutVars>
      </dgm:prSet>
      <dgm:spPr/>
    </dgm:pt>
    <dgm:pt modelId="{5336F6CE-E4AE-F146-BEF9-9B50E0B4C43D}" type="pres">
      <dgm:prSet presAssocID="{6B3207C8-1746-0B4C-A291-4C7DF4DC141F}" presName="wedge2" presStyleLbl="node1" presStyleIdx="1" presStyleCnt="4"/>
      <dgm:spPr/>
    </dgm:pt>
    <dgm:pt modelId="{3379C84C-655D-964E-BFBF-E09F33A6291C}" type="pres">
      <dgm:prSet presAssocID="{6B3207C8-1746-0B4C-A291-4C7DF4DC141F}" presName="dummy2a" presStyleCnt="0"/>
      <dgm:spPr/>
    </dgm:pt>
    <dgm:pt modelId="{B7C359E9-60E1-734A-BD8C-6C3452FE40EA}" type="pres">
      <dgm:prSet presAssocID="{6B3207C8-1746-0B4C-A291-4C7DF4DC141F}" presName="dummy2b" presStyleCnt="0"/>
      <dgm:spPr/>
    </dgm:pt>
    <dgm:pt modelId="{AC9924EF-1A6C-2A49-87C0-126F1763C0DE}" type="pres">
      <dgm:prSet presAssocID="{6B3207C8-1746-0B4C-A291-4C7DF4DC141F}" presName="wedge2Tx" presStyleLbl="node1" presStyleIdx="1" presStyleCnt="4">
        <dgm:presLayoutVars>
          <dgm:chMax val="0"/>
          <dgm:chPref val="0"/>
          <dgm:bulletEnabled val="1"/>
        </dgm:presLayoutVars>
      </dgm:prSet>
      <dgm:spPr/>
    </dgm:pt>
    <dgm:pt modelId="{E817F94A-9685-0042-AA26-F5F7A72D0CF2}" type="pres">
      <dgm:prSet presAssocID="{6B3207C8-1746-0B4C-A291-4C7DF4DC141F}" presName="wedge3" presStyleLbl="node1" presStyleIdx="2" presStyleCnt="4"/>
      <dgm:spPr/>
    </dgm:pt>
    <dgm:pt modelId="{CC496EE3-D42A-7849-9E2D-00D52965EBD0}" type="pres">
      <dgm:prSet presAssocID="{6B3207C8-1746-0B4C-A291-4C7DF4DC141F}" presName="dummy3a" presStyleCnt="0"/>
      <dgm:spPr/>
    </dgm:pt>
    <dgm:pt modelId="{2D72E27C-5C71-BE4C-B188-B805E87D815F}" type="pres">
      <dgm:prSet presAssocID="{6B3207C8-1746-0B4C-A291-4C7DF4DC141F}" presName="dummy3b" presStyleCnt="0"/>
      <dgm:spPr/>
    </dgm:pt>
    <dgm:pt modelId="{1E7D419D-57E4-164E-8899-F39A487CEE13}" type="pres">
      <dgm:prSet presAssocID="{6B3207C8-1746-0B4C-A291-4C7DF4DC141F}" presName="wedge3Tx" presStyleLbl="node1" presStyleIdx="2" presStyleCnt="4">
        <dgm:presLayoutVars>
          <dgm:chMax val="0"/>
          <dgm:chPref val="0"/>
          <dgm:bulletEnabled val="1"/>
        </dgm:presLayoutVars>
      </dgm:prSet>
      <dgm:spPr/>
    </dgm:pt>
    <dgm:pt modelId="{8AA1F9C0-5847-6642-A25B-BD2EEBD1544F}" type="pres">
      <dgm:prSet presAssocID="{6B3207C8-1746-0B4C-A291-4C7DF4DC141F}" presName="wedge4" presStyleLbl="node1" presStyleIdx="3" presStyleCnt="4" custScaleX="103615" custScaleY="106472"/>
      <dgm:spPr/>
    </dgm:pt>
    <dgm:pt modelId="{82255145-57E9-E144-AF8C-9226389A9E43}" type="pres">
      <dgm:prSet presAssocID="{6B3207C8-1746-0B4C-A291-4C7DF4DC141F}" presName="dummy4a" presStyleCnt="0"/>
      <dgm:spPr/>
    </dgm:pt>
    <dgm:pt modelId="{52BD086B-9574-4549-8ADF-C9CCA3CEF82D}" type="pres">
      <dgm:prSet presAssocID="{6B3207C8-1746-0B4C-A291-4C7DF4DC141F}" presName="dummy4b" presStyleCnt="0"/>
      <dgm:spPr/>
    </dgm:pt>
    <dgm:pt modelId="{C30E4914-CC29-5044-B237-3CDE28DE1400}" type="pres">
      <dgm:prSet presAssocID="{6B3207C8-1746-0B4C-A291-4C7DF4DC141F}" presName="wedge4Tx" presStyleLbl="node1" presStyleIdx="3" presStyleCnt="4">
        <dgm:presLayoutVars>
          <dgm:chMax val="0"/>
          <dgm:chPref val="0"/>
          <dgm:bulletEnabled val="1"/>
        </dgm:presLayoutVars>
      </dgm:prSet>
      <dgm:spPr/>
    </dgm:pt>
    <dgm:pt modelId="{F79FCF07-6A17-154C-8A9B-6E81DA0AF91D}" type="pres">
      <dgm:prSet presAssocID="{654044B0-16B3-BC4D-9102-61CF1131D031}" presName="arrowWedge1" presStyleLbl="fgSibTrans2D1" presStyleIdx="0" presStyleCnt="4"/>
      <dgm:spPr/>
    </dgm:pt>
    <dgm:pt modelId="{515329B4-8B30-1540-97AC-C9B1E57BBC94}" type="pres">
      <dgm:prSet presAssocID="{6EE37A75-129B-924F-AD29-CA679FCA0CB3}" presName="arrowWedge2" presStyleLbl="fgSibTrans2D1" presStyleIdx="1" presStyleCnt="4"/>
      <dgm:spPr/>
    </dgm:pt>
    <dgm:pt modelId="{7C74F302-FA82-6543-A15F-BB25E6B39BD1}" type="pres">
      <dgm:prSet presAssocID="{497626E1-F3EB-7748-B79D-C3E137299E5C}" presName="arrowWedge3" presStyleLbl="fgSibTrans2D1" presStyleIdx="2" presStyleCnt="4"/>
      <dgm:spPr/>
    </dgm:pt>
    <dgm:pt modelId="{D5CDC4FE-A8C3-854D-8A56-CBEF0E82A3F5}" type="pres">
      <dgm:prSet presAssocID="{134CC7D2-7783-F64E-8588-947893672778}" presName="arrowWedge4" presStyleLbl="fgSibTrans2D1" presStyleIdx="3" presStyleCnt="4"/>
      <dgm:spPr/>
    </dgm:pt>
  </dgm:ptLst>
  <dgm:cxnLst>
    <dgm:cxn modelId="{0A00A118-C90B-F643-8AF0-9055539F1698}" type="presOf" srcId="{FC999031-DB87-164A-8B8C-23ABDAF47EB7}" destId="{5336F6CE-E4AE-F146-BEF9-9B50E0B4C43D}" srcOrd="0" destOrd="0" presId="urn:microsoft.com/office/officeart/2005/8/layout/cycle8"/>
    <dgm:cxn modelId="{34E9DD2F-E414-FF49-BA5B-A22FC6DCD0D0}" type="presOf" srcId="{5EB7FDC0-4D98-014E-AB31-626895CE3999}" destId="{8AA1F9C0-5847-6642-A25B-BD2EEBD1544F}" srcOrd="0" destOrd="0" presId="urn:microsoft.com/office/officeart/2005/8/layout/cycle8"/>
    <dgm:cxn modelId="{E1B1413D-207F-0D41-9E98-6249FD850C90}" type="presOf" srcId="{D223499A-D4ED-2C4E-909B-F502900ADFDB}" destId="{1E7D419D-57E4-164E-8899-F39A487CEE13}" srcOrd="1" destOrd="0" presId="urn:microsoft.com/office/officeart/2005/8/layout/cycle8"/>
    <dgm:cxn modelId="{24181840-64C2-474F-B880-6285EBDCA94D}" srcId="{6B3207C8-1746-0B4C-A291-4C7DF4DC141F}" destId="{3ECAC17B-B577-9343-8C1D-614B42092F5F}" srcOrd="0" destOrd="0" parTransId="{219B7C5F-954F-984F-BAED-4BBE4535974F}" sibTransId="{654044B0-16B3-BC4D-9102-61CF1131D031}"/>
    <dgm:cxn modelId="{BC364B6C-52F4-564B-A83E-C8AEB2C642C7}" type="presOf" srcId="{6B3207C8-1746-0B4C-A291-4C7DF4DC141F}" destId="{93E1056A-0A0C-D94D-A219-F3DA92090F10}" srcOrd="0" destOrd="0" presId="urn:microsoft.com/office/officeart/2005/8/layout/cycle8"/>
    <dgm:cxn modelId="{B9B7596C-6AEE-604F-AAC4-4026E68F60EA}" type="presOf" srcId="{5EB7FDC0-4D98-014E-AB31-626895CE3999}" destId="{C30E4914-CC29-5044-B237-3CDE28DE1400}" srcOrd="1" destOrd="0" presId="urn:microsoft.com/office/officeart/2005/8/layout/cycle8"/>
    <dgm:cxn modelId="{27D81A84-B100-5943-AC88-9408A41FBDB5}" srcId="{6B3207C8-1746-0B4C-A291-4C7DF4DC141F}" destId="{FC999031-DB87-164A-8B8C-23ABDAF47EB7}" srcOrd="1" destOrd="0" parTransId="{A677C87F-E108-AF43-AECF-9573900B84A4}" sibTransId="{6EE37A75-129B-924F-AD29-CA679FCA0CB3}"/>
    <dgm:cxn modelId="{81577A8C-6B96-644B-A784-0D9C195DC656}" type="presOf" srcId="{3ECAC17B-B577-9343-8C1D-614B42092F5F}" destId="{2F256D6D-F3E2-9546-A456-03FD16E6C074}" srcOrd="1" destOrd="0" presId="urn:microsoft.com/office/officeart/2005/8/layout/cycle8"/>
    <dgm:cxn modelId="{D04BED92-4B97-4144-BBEA-13DE70F4A5CC}" srcId="{6B3207C8-1746-0B4C-A291-4C7DF4DC141F}" destId="{D223499A-D4ED-2C4E-909B-F502900ADFDB}" srcOrd="2" destOrd="0" parTransId="{3D024A37-5E61-3545-B244-D6F5F7555888}" sibTransId="{497626E1-F3EB-7748-B79D-C3E137299E5C}"/>
    <dgm:cxn modelId="{97835F99-3DC7-494B-ABB7-34353A543D3F}" type="presOf" srcId="{3ECAC17B-B577-9343-8C1D-614B42092F5F}" destId="{4A18B151-9C7F-264A-9271-2050769FEF4B}" srcOrd="0" destOrd="0" presId="urn:microsoft.com/office/officeart/2005/8/layout/cycle8"/>
    <dgm:cxn modelId="{A4C70BA6-93BE-3346-A59A-4E27BA8CC33A}" srcId="{6B3207C8-1746-0B4C-A291-4C7DF4DC141F}" destId="{5EB7FDC0-4D98-014E-AB31-626895CE3999}" srcOrd="3" destOrd="0" parTransId="{ADAEA3E0-CED3-5E4E-8A51-31D8797AC192}" sibTransId="{134CC7D2-7783-F64E-8588-947893672778}"/>
    <dgm:cxn modelId="{529E4ECE-E71B-F54F-AFF2-C81E384D3168}" type="presOf" srcId="{FC999031-DB87-164A-8B8C-23ABDAF47EB7}" destId="{AC9924EF-1A6C-2A49-87C0-126F1763C0DE}" srcOrd="1" destOrd="0" presId="urn:microsoft.com/office/officeart/2005/8/layout/cycle8"/>
    <dgm:cxn modelId="{4629B4D9-50F0-0544-ACE0-347CDE77B88E}" type="presOf" srcId="{D223499A-D4ED-2C4E-909B-F502900ADFDB}" destId="{E817F94A-9685-0042-AA26-F5F7A72D0CF2}" srcOrd="0" destOrd="0" presId="urn:microsoft.com/office/officeart/2005/8/layout/cycle8"/>
    <dgm:cxn modelId="{06EA0D97-85AC-2B4D-9C93-31D1519C4072}" type="presParOf" srcId="{93E1056A-0A0C-D94D-A219-F3DA92090F10}" destId="{4A18B151-9C7F-264A-9271-2050769FEF4B}" srcOrd="0" destOrd="0" presId="urn:microsoft.com/office/officeart/2005/8/layout/cycle8"/>
    <dgm:cxn modelId="{4C34ADD7-53C5-B940-B808-8B5A95849E1F}" type="presParOf" srcId="{93E1056A-0A0C-D94D-A219-F3DA92090F10}" destId="{E9B339A5-E88F-4144-B127-282D747FFCE8}" srcOrd="1" destOrd="0" presId="urn:microsoft.com/office/officeart/2005/8/layout/cycle8"/>
    <dgm:cxn modelId="{480CD508-4604-E94E-B9D9-C28AE6A6268D}" type="presParOf" srcId="{93E1056A-0A0C-D94D-A219-F3DA92090F10}" destId="{D83556B2-DD7D-4D4D-8ED3-753AB7BAB6E5}" srcOrd="2" destOrd="0" presId="urn:microsoft.com/office/officeart/2005/8/layout/cycle8"/>
    <dgm:cxn modelId="{0771BDC3-BB8C-C641-AFA4-590A838652E5}" type="presParOf" srcId="{93E1056A-0A0C-D94D-A219-F3DA92090F10}" destId="{2F256D6D-F3E2-9546-A456-03FD16E6C074}" srcOrd="3" destOrd="0" presId="urn:microsoft.com/office/officeart/2005/8/layout/cycle8"/>
    <dgm:cxn modelId="{FDE90E6B-3009-1443-978E-B30F35AE85CE}" type="presParOf" srcId="{93E1056A-0A0C-D94D-A219-F3DA92090F10}" destId="{5336F6CE-E4AE-F146-BEF9-9B50E0B4C43D}" srcOrd="4" destOrd="0" presId="urn:microsoft.com/office/officeart/2005/8/layout/cycle8"/>
    <dgm:cxn modelId="{FD787ED5-6FB9-6A4D-A29C-CA6592CF4486}" type="presParOf" srcId="{93E1056A-0A0C-D94D-A219-F3DA92090F10}" destId="{3379C84C-655D-964E-BFBF-E09F33A6291C}" srcOrd="5" destOrd="0" presId="urn:microsoft.com/office/officeart/2005/8/layout/cycle8"/>
    <dgm:cxn modelId="{218F78F8-DEA2-1643-90E9-02D48E701EE6}" type="presParOf" srcId="{93E1056A-0A0C-D94D-A219-F3DA92090F10}" destId="{B7C359E9-60E1-734A-BD8C-6C3452FE40EA}" srcOrd="6" destOrd="0" presId="urn:microsoft.com/office/officeart/2005/8/layout/cycle8"/>
    <dgm:cxn modelId="{9D9B5C6F-F99D-8245-9997-3C18B332C7D0}" type="presParOf" srcId="{93E1056A-0A0C-D94D-A219-F3DA92090F10}" destId="{AC9924EF-1A6C-2A49-87C0-126F1763C0DE}" srcOrd="7" destOrd="0" presId="urn:microsoft.com/office/officeart/2005/8/layout/cycle8"/>
    <dgm:cxn modelId="{1E258ABB-FAF6-C149-9F6A-522ED8BDA2CB}" type="presParOf" srcId="{93E1056A-0A0C-D94D-A219-F3DA92090F10}" destId="{E817F94A-9685-0042-AA26-F5F7A72D0CF2}" srcOrd="8" destOrd="0" presId="urn:microsoft.com/office/officeart/2005/8/layout/cycle8"/>
    <dgm:cxn modelId="{F4EA43C8-0987-D040-935F-537C53BF62BC}" type="presParOf" srcId="{93E1056A-0A0C-D94D-A219-F3DA92090F10}" destId="{CC496EE3-D42A-7849-9E2D-00D52965EBD0}" srcOrd="9" destOrd="0" presId="urn:microsoft.com/office/officeart/2005/8/layout/cycle8"/>
    <dgm:cxn modelId="{01984BC6-CB4B-5146-96C4-B12692801F5C}" type="presParOf" srcId="{93E1056A-0A0C-D94D-A219-F3DA92090F10}" destId="{2D72E27C-5C71-BE4C-B188-B805E87D815F}" srcOrd="10" destOrd="0" presId="urn:microsoft.com/office/officeart/2005/8/layout/cycle8"/>
    <dgm:cxn modelId="{5262FED2-4693-C54B-8436-0D2D60522256}" type="presParOf" srcId="{93E1056A-0A0C-D94D-A219-F3DA92090F10}" destId="{1E7D419D-57E4-164E-8899-F39A487CEE13}" srcOrd="11" destOrd="0" presId="urn:microsoft.com/office/officeart/2005/8/layout/cycle8"/>
    <dgm:cxn modelId="{7DF1A758-5490-EE44-96B6-3CDA8BA4ED3A}" type="presParOf" srcId="{93E1056A-0A0C-D94D-A219-F3DA92090F10}" destId="{8AA1F9C0-5847-6642-A25B-BD2EEBD1544F}" srcOrd="12" destOrd="0" presId="urn:microsoft.com/office/officeart/2005/8/layout/cycle8"/>
    <dgm:cxn modelId="{E5FD3EE3-021F-D045-AB61-EA0541E9DFC7}" type="presParOf" srcId="{93E1056A-0A0C-D94D-A219-F3DA92090F10}" destId="{82255145-57E9-E144-AF8C-9226389A9E43}" srcOrd="13" destOrd="0" presId="urn:microsoft.com/office/officeart/2005/8/layout/cycle8"/>
    <dgm:cxn modelId="{73209972-D911-1B4D-9A8E-32786601FFBD}" type="presParOf" srcId="{93E1056A-0A0C-D94D-A219-F3DA92090F10}" destId="{52BD086B-9574-4549-8ADF-C9CCA3CEF82D}" srcOrd="14" destOrd="0" presId="urn:microsoft.com/office/officeart/2005/8/layout/cycle8"/>
    <dgm:cxn modelId="{98787958-A019-4A4A-8762-DD8310866731}" type="presParOf" srcId="{93E1056A-0A0C-D94D-A219-F3DA92090F10}" destId="{C30E4914-CC29-5044-B237-3CDE28DE1400}" srcOrd="15" destOrd="0" presId="urn:microsoft.com/office/officeart/2005/8/layout/cycle8"/>
    <dgm:cxn modelId="{FB5D18EF-D877-7445-85D6-28511C06C2F3}" type="presParOf" srcId="{93E1056A-0A0C-D94D-A219-F3DA92090F10}" destId="{F79FCF07-6A17-154C-8A9B-6E81DA0AF91D}" srcOrd="16" destOrd="0" presId="urn:microsoft.com/office/officeart/2005/8/layout/cycle8"/>
    <dgm:cxn modelId="{461013B1-835F-CE4B-9C4F-1790CF503BE1}" type="presParOf" srcId="{93E1056A-0A0C-D94D-A219-F3DA92090F10}" destId="{515329B4-8B30-1540-97AC-C9B1E57BBC94}" srcOrd="17" destOrd="0" presId="urn:microsoft.com/office/officeart/2005/8/layout/cycle8"/>
    <dgm:cxn modelId="{3A5E07BD-CFFE-FC43-90D4-4E39EF63EE46}" type="presParOf" srcId="{93E1056A-0A0C-D94D-A219-F3DA92090F10}" destId="{7C74F302-FA82-6543-A15F-BB25E6B39BD1}" srcOrd="18" destOrd="0" presId="urn:microsoft.com/office/officeart/2005/8/layout/cycle8"/>
    <dgm:cxn modelId="{59DA9BA7-D599-AF41-A4D7-45E1B65576B1}" type="presParOf" srcId="{93E1056A-0A0C-D94D-A219-F3DA92090F10}" destId="{D5CDC4FE-A8C3-854D-8A56-CBEF0E82A3F5}"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5275B1-67E2-2B4B-873F-CDC1B9CA6B89}"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nb-NO"/>
        </a:p>
      </dgm:t>
    </dgm:pt>
    <dgm:pt modelId="{F8BA4FA3-B71E-514F-ACFD-DC3433E2BA88}">
      <dgm:prSet phldrT="[Tekst]"/>
      <dgm:spPr/>
      <dgm:t>
        <a:bodyPr/>
        <a:lstStyle/>
        <a:p>
          <a:r>
            <a:rPr lang="nb-NO" dirty="0"/>
            <a:t>Individuell utvikling og forbedring av egen praksis</a:t>
          </a:r>
        </a:p>
      </dgm:t>
    </dgm:pt>
    <dgm:pt modelId="{2054B264-CB06-5243-B24F-B59B8157FC6F}" type="parTrans" cxnId="{463634AC-DD07-9141-ABAF-47D350D92D21}">
      <dgm:prSet/>
      <dgm:spPr/>
      <dgm:t>
        <a:bodyPr/>
        <a:lstStyle/>
        <a:p>
          <a:endParaRPr lang="nb-NO"/>
        </a:p>
      </dgm:t>
    </dgm:pt>
    <dgm:pt modelId="{79680AA4-1383-054A-813A-6F2AE30E1EC9}" type="sibTrans" cxnId="{463634AC-DD07-9141-ABAF-47D350D92D21}">
      <dgm:prSet/>
      <dgm:spPr/>
      <dgm:t>
        <a:bodyPr/>
        <a:lstStyle/>
        <a:p>
          <a:endParaRPr lang="nb-NO"/>
        </a:p>
      </dgm:t>
    </dgm:pt>
    <dgm:pt modelId="{FB736B28-AB44-7D45-9F3A-750D15DA35F2}">
      <dgm:prSet phldrT="[Tekst]"/>
      <dgm:spPr/>
      <dgm:t>
        <a:bodyPr/>
        <a:lstStyle/>
        <a:p>
          <a:r>
            <a:rPr lang="nb-NO" dirty="0"/>
            <a:t>Forbedring av praksis i samarbeid med kollegaer</a:t>
          </a:r>
        </a:p>
      </dgm:t>
    </dgm:pt>
    <dgm:pt modelId="{ED00D3E7-68BB-1945-9440-04A2BAB7B750}" type="parTrans" cxnId="{E58CE8B6-89C9-E747-A895-7C3E0FC443BA}">
      <dgm:prSet/>
      <dgm:spPr/>
      <dgm:t>
        <a:bodyPr/>
        <a:lstStyle/>
        <a:p>
          <a:endParaRPr lang="nb-NO"/>
        </a:p>
      </dgm:t>
    </dgm:pt>
    <dgm:pt modelId="{3AA80754-F311-6342-AE5C-52F6F0ABACF2}" type="sibTrans" cxnId="{E58CE8B6-89C9-E747-A895-7C3E0FC443BA}">
      <dgm:prSet/>
      <dgm:spPr/>
      <dgm:t>
        <a:bodyPr/>
        <a:lstStyle/>
        <a:p>
          <a:endParaRPr lang="nb-NO"/>
        </a:p>
      </dgm:t>
    </dgm:pt>
    <dgm:pt modelId="{C521EE3B-B488-7945-867F-4EF097874610}">
      <dgm:prSet/>
      <dgm:spPr/>
      <dgm:t>
        <a:bodyPr/>
        <a:lstStyle/>
        <a:p>
          <a:r>
            <a:rPr lang="nb-NO" dirty="0"/>
            <a:t>Utvikling og anvendelse av standarder for pedagogisk praksis</a:t>
          </a:r>
        </a:p>
      </dgm:t>
    </dgm:pt>
    <dgm:pt modelId="{678E6463-FBFC-D94B-B308-2B4143884DF3}" type="parTrans" cxnId="{5C31ACD9-EE2E-C94F-99CC-6B0E21A8086B}">
      <dgm:prSet/>
      <dgm:spPr/>
      <dgm:t>
        <a:bodyPr/>
        <a:lstStyle/>
        <a:p>
          <a:endParaRPr lang="nb-NO"/>
        </a:p>
      </dgm:t>
    </dgm:pt>
    <dgm:pt modelId="{8412F39B-9C2B-2D49-97DB-70E70E2560A4}" type="sibTrans" cxnId="{5C31ACD9-EE2E-C94F-99CC-6B0E21A8086B}">
      <dgm:prSet/>
      <dgm:spPr/>
      <dgm:t>
        <a:bodyPr/>
        <a:lstStyle/>
        <a:p>
          <a:endParaRPr lang="nb-NO"/>
        </a:p>
      </dgm:t>
    </dgm:pt>
    <dgm:pt modelId="{DA98B223-6D39-364C-8E8C-A3643896CE96}">
      <dgm:prSet/>
      <dgm:spPr/>
      <dgm:t>
        <a:bodyPr/>
        <a:lstStyle/>
        <a:p>
          <a:r>
            <a:rPr lang="nb-NO"/>
            <a:t>Observasjon og veiledning fra ekstern veileder</a:t>
          </a:r>
        </a:p>
      </dgm:t>
    </dgm:pt>
    <dgm:pt modelId="{3356BAC1-BA03-B549-9FA4-4E67BA178D29}" type="parTrans" cxnId="{2CE9ADD4-03B3-0C48-B67A-569D37C1D7BC}">
      <dgm:prSet/>
      <dgm:spPr/>
      <dgm:t>
        <a:bodyPr/>
        <a:lstStyle/>
        <a:p>
          <a:endParaRPr lang="nb-NO"/>
        </a:p>
      </dgm:t>
    </dgm:pt>
    <dgm:pt modelId="{E9ECECBF-7764-D841-8EE4-58546E71593B}" type="sibTrans" cxnId="{2CE9ADD4-03B3-0C48-B67A-569D37C1D7BC}">
      <dgm:prSet/>
      <dgm:spPr/>
      <dgm:t>
        <a:bodyPr/>
        <a:lstStyle/>
        <a:p>
          <a:endParaRPr lang="nb-NO"/>
        </a:p>
      </dgm:t>
    </dgm:pt>
    <dgm:pt modelId="{83A5C355-40E0-BA42-82BA-32EE7F86F79E}" type="pres">
      <dgm:prSet presAssocID="{F15275B1-67E2-2B4B-873F-CDC1B9CA6B89}" presName="Name0" presStyleCnt="0">
        <dgm:presLayoutVars>
          <dgm:chMax val="7"/>
          <dgm:chPref val="7"/>
          <dgm:dir/>
        </dgm:presLayoutVars>
      </dgm:prSet>
      <dgm:spPr/>
    </dgm:pt>
    <dgm:pt modelId="{D94D5B19-0071-FD43-AEC5-1094127929CA}" type="pres">
      <dgm:prSet presAssocID="{F15275B1-67E2-2B4B-873F-CDC1B9CA6B89}" presName="Name1" presStyleCnt="0"/>
      <dgm:spPr/>
    </dgm:pt>
    <dgm:pt modelId="{709B8352-877C-C344-B564-8EF01DC6FF83}" type="pres">
      <dgm:prSet presAssocID="{F15275B1-67E2-2B4B-873F-CDC1B9CA6B89}" presName="cycle" presStyleCnt="0"/>
      <dgm:spPr/>
    </dgm:pt>
    <dgm:pt modelId="{B96FFEC8-74EA-6D46-B1DB-7D649AE47C95}" type="pres">
      <dgm:prSet presAssocID="{F15275B1-67E2-2B4B-873F-CDC1B9CA6B89}" presName="srcNode" presStyleLbl="node1" presStyleIdx="0" presStyleCnt="4"/>
      <dgm:spPr/>
    </dgm:pt>
    <dgm:pt modelId="{AA7D7FF3-978A-2645-A192-86CFB887D2E4}" type="pres">
      <dgm:prSet presAssocID="{F15275B1-67E2-2B4B-873F-CDC1B9CA6B89}" presName="conn" presStyleLbl="parChTrans1D2" presStyleIdx="0" presStyleCnt="1"/>
      <dgm:spPr/>
    </dgm:pt>
    <dgm:pt modelId="{26C31DEB-6A9A-684C-8F2A-8FD342048308}" type="pres">
      <dgm:prSet presAssocID="{F15275B1-67E2-2B4B-873F-CDC1B9CA6B89}" presName="extraNode" presStyleLbl="node1" presStyleIdx="0" presStyleCnt="4"/>
      <dgm:spPr/>
    </dgm:pt>
    <dgm:pt modelId="{E5CF866A-A840-0448-B1DD-A134FDFAD491}" type="pres">
      <dgm:prSet presAssocID="{F15275B1-67E2-2B4B-873F-CDC1B9CA6B89}" presName="dstNode" presStyleLbl="node1" presStyleIdx="0" presStyleCnt="4"/>
      <dgm:spPr/>
    </dgm:pt>
    <dgm:pt modelId="{9FB683B6-7D7A-654C-A4E9-1A5FDA0E2187}" type="pres">
      <dgm:prSet presAssocID="{F8BA4FA3-B71E-514F-ACFD-DC3433E2BA88}" presName="text_1" presStyleLbl="node1" presStyleIdx="0" presStyleCnt="4">
        <dgm:presLayoutVars>
          <dgm:bulletEnabled val="1"/>
        </dgm:presLayoutVars>
      </dgm:prSet>
      <dgm:spPr/>
    </dgm:pt>
    <dgm:pt modelId="{1D1BD475-8ACB-DD4C-BE0A-8E7C1335850A}" type="pres">
      <dgm:prSet presAssocID="{F8BA4FA3-B71E-514F-ACFD-DC3433E2BA88}" presName="accent_1" presStyleCnt="0"/>
      <dgm:spPr/>
    </dgm:pt>
    <dgm:pt modelId="{C31D5B19-6A47-EC46-8B4B-971AB78ED788}" type="pres">
      <dgm:prSet presAssocID="{F8BA4FA3-B71E-514F-ACFD-DC3433E2BA88}" presName="accentRepeatNode" presStyleLbl="solidFgAcc1" presStyleIdx="0" presStyleCnt="4"/>
      <dgm:spPr/>
    </dgm:pt>
    <dgm:pt modelId="{D793A108-2961-6346-B3A4-79FCC444D6CF}" type="pres">
      <dgm:prSet presAssocID="{FB736B28-AB44-7D45-9F3A-750D15DA35F2}" presName="text_2" presStyleLbl="node1" presStyleIdx="1" presStyleCnt="4">
        <dgm:presLayoutVars>
          <dgm:bulletEnabled val="1"/>
        </dgm:presLayoutVars>
      </dgm:prSet>
      <dgm:spPr/>
    </dgm:pt>
    <dgm:pt modelId="{62211EEE-B054-9946-8AA1-E1D4757BA62A}" type="pres">
      <dgm:prSet presAssocID="{FB736B28-AB44-7D45-9F3A-750D15DA35F2}" presName="accent_2" presStyleCnt="0"/>
      <dgm:spPr/>
    </dgm:pt>
    <dgm:pt modelId="{AFEB26EF-399A-394C-B7A5-B26049B16E67}" type="pres">
      <dgm:prSet presAssocID="{FB736B28-AB44-7D45-9F3A-750D15DA35F2}" presName="accentRepeatNode" presStyleLbl="solidFgAcc1" presStyleIdx="1" presStyleCnt="4"/>
      <dgm:spPr/>
    </dgm:pt>
    <dgm:pt modelId="{765936AA-A250-864F-97F5-E27885571E25}" type="pres">
      <dgm:prSet presAssocID="{DA98B223-6D39-364C-8E8C-A3643896CE96}" presName="text_3" presStyleLbl="node1" presStyleIdx="2" presStyleCnt="4">
        <dgm:presLayoutVars>
          <dgm:bulletEnabled val="1"/>
        </dgm:presLayoutVars>
      </dgm:prSet>
      <dgm:spPr/>
    </dgm:pt>
    <dgm:pt modelId="{791DC075-52DC-774E-970D-535780273CC5}" type="pres">
      <dgm:prSet presAssocID="{DA98B223-6D39-364C-8E8C-A3643896CE96}" presName="accent_3" presStyleCnt="0"/>
      <dgm:spPr/>
    </dgm:pt>
    <dgm:pt modelId="{5D90E3D5-9F3B-1844-9C39-C13296A6B06A}" type="pres">
      <dgm:prSet presAssocID="{DA98B223-6D39-364C-8E8C-A3643896CE96}" presName="accentRepeatNode" presStyleLbl="solidFgAcc1" presStyleIdx="2" presStyleCnt="4"/>
      <dgm:spPr/>
    </dgm:pt>
    <dgm:pt modelId="{B472701F-781D-8740-92C1-DC2DA473DD34}" type="pres">
      <dgm:prSet presAssocID="{C521EE3B-B488-7945-867F-4EF097874610}" presName="text_4" presStyleLbl="node1" presStyleIdx="3" presStyleCnt="4">
        <dgm:presLayoutVars>
          <dgm:bulletEnabled val="1"/>
        </dgm:presLayoutVars>
      </dgm:prSet>
      <dgm:spPr/>
    </dgm:pt>
    <dgm:pt modelId="{00611FC3-7532-7F4F-ACE1-20E95AE2B152}" type="pres">
      <dgm:prSet presAssocID="{C521EE3B-B488-7945-867F-4EF097874610}" presName="accent_4" presStyleCnt="0"/>
      <dgm:spPr/>
    </dgm:pt>
    <dgm:pt modelId="{D3361135-8292-0045-87E6-C30CFCD74964}" type="pres">
      <dgm:prSet presAssocID="{C521EE3B-B488-7945-867F-4EF097874610}" presName="accentRepeatNode" presStyleLbl="solidFgAcc1" presStyleIdx="3" presStyleCnt="4"/>
      <dgm:spPr/>
    </dgm:pt>
  </dgm:ptLst>
  <dgm:cxnLst>
    <dgm:cxn modelId="{A9A9CE34-80A3-2247-B6B1-16DF53B064C7}" type="presOf" srcId="{C521EE3B-B488-7945-867F-4EF097874610}" destId="{B472701F-781D-8740-92C1-DC2DA473DD34}" srcOrd="0" destOrd="0" presId="urn:microsoft.com/office/officeart/2008/layout/VerticalCurvedList"/>
    <dgm:cxn modelId="{A66A2B5B-74DC-CF43-BF5D-6C05ABA03EE3}" type="presOf" srcId="{FB736B28-AB44-7D45-9F3A-750D15DA35F2}" destId="{D793A108-2961-6346-B3A4-79FCC444D6CF}" srcOrd="0" destOrd="0" presId="urn:microsoft.com/office/officeart/2008/layout/VerticalCurvedList"/>
    <dgm:cxn modelId="{6F1BE56D-94C1-AA41-9E3B-6CB567F3DE24}" type="presOf" srcId="{DA98B223-6D39-364C-8E8C-A3643896CE96}" destId="{765936AA-A250-864F-97F5-E27885571E25}" srcOrd="0" destOrd="0" presId="urn:microsoft.com/office/officeart/2008/layout/VerticalCurvedList"/>
    <dgm:cxn modelId="{DA82557E-5C43-3D43-B738-FEA818F93EAE}" type="presOf" srcId="{79680AA4-1383-054A-813A-6F2AE30E1EC9}" destId="{AA7D7FF3-978A-2645-A192-86CFB887D2E4}" srcOrd="0" destOrd="0" presId="urn:microsoft.com/office/officeart/2008/layout/VerticalCurvedList"/>
    <dgm:cxn modelId="{67C5CC80-148F-E941-B20C-F9D041CA3FE6}" type="presOf" srcId="{F8BA4FA3-B71E-514F-ACFD-DC3433E2BA88}" destId="{9FB683B6-7D7A-654C-A4E9-1A5FDA0E2187}" srcOrd="0" destOrd="0" presId="urn:microsoft.com/office/officeart/2008/layout/VerticalCurvedList"/>
    <dgm:cxn modelId="{463634AC-DD07-9141-ABAF-47D350D92D21}" srcId="{F15275B1-67E2-2B4B-873F-CDC1B9CA6B89}" destId="{F8BA4FA3-B71E-514F-ACFD-DC3433E2BA88}" srcOrd="0" destOrd="0" parTransId="{2054B264-CB06-5243-B24F-B59B8157FC6F}" sibTransId="{79680AA4-1383-054A-813A-6F2AE30E1EC9}"/>
    <dgm:cxn modelId="{E58CE8B6-89C9-E747-A895-7C3E0FC443BA}" srcId="{F15275B1-67E2-2B4B-873F-CDC1B9CA6B89}" destId="{FB736B28-AB44-7D45-9F3A-750D15DA35F2}" srcOrd="1" destOrd="0" parTransId="{ED00D3E7-68BB-1945-9440-04A2BAB7B750}" sibTransId="{3AA80754-F311-6342-AE5C-52F6F0ABACF2}"/>
    <dgm:cxn modelId="{0D04AACB-DAEC-674F-9E19-F9DFFCB58FFD}" type="presOf" srcId="{F15275B1-67E2-2B4B-873F-CDC1B9CA6B89}" destId="{83A5C355-40E0-BA42-82BA-32EE7F86F79E}" srcOrd="0" destOrd="0" presId="urn:microsoft.com/office/officeart/2008/layout/VerticalCurvedList"/>
    <dgm:cxn modelId="{2CE9ADD4-03B3-0C48-B67A-569D37C1D7BC}" srcId="{F15275B1-67E2-2B4B-873F-CDC1B9CA6B89}" destId="{DA98B223-6D39-364C-8E8C-A3643896CE96}" srcOrd="2" destOrd="0" parTransId="{3356BAC1-BA03-B549-9FA4-4E67BA178D29}" sibTransId="{E9ECECBF-7764-D841-8EE4-58546E71593B}"/>
    <dgm:cxn modelId="{5C31ACD9-EE2E-C94F-99CC-6B0E21A8086B}" srcId="{F15275B1-67E2-2B4B-873F-CDC1B9CA6B89}" destId="{C521EE3B-B488-7945-867F-4EF097874610}" srcOrd="3" destOrd="0" parTransId="{678E6463-FBFC-D94B-B308-2B4143884DF3}" sibTransId="{8412F39B-9C2B-2D49-97DB-70E70E2560A4}"/>
    <dgm:cxn modelId="{345FFFB0-BDEA-0648-ADF2-9DA666ACB8E0}" type="presParOf" srcId="{83A5C355-40E0-BA42-82BA-32EE7F86F79E}" destId="{D94D5B19-0071-FD43-AEC5-1094127929CA}" srcOrd="0" destOrd="0" presId="urn:microsoft.com/office/officeart/2008/layout/VerticalCurvedList"/>
    <dgm:cxn modelId="{E78CFC39-27C4-A24C-9BD2-5F8A73D2279F}" type="presParOf" srcId="{D94D5B19-0071-FD43-AEC5-1094127929CA}" destId="{709B8352-877C-C344-B564-8EF01DC6FF83}" srcOrd="0" destOrd="0" presId="urn:microsoft.com/office/officeart/2008/layout/VerticalCurvedList"/>
    <dgm:cxn modelId="{A96086BD-1953-A34E-B576-8169B1381E6E}" type="presParOf" srcId="{709B8352-877C-C344-B564-8EF01DC6FF83}" destId="{B96FFEC8-74EA-6D46-B1DB-7D649AE47C95}" srcOrd="0" destOrd="0" presId="urn:microsoft.com/office/officeart/2008/layout/VerticalCurvedList"/>
    <dgm:cxn modelId="{FE9F138A-DD3F-2444-A331-F845FBED03AD}" type="presParOf" srcId="{709B8352-877C-C344-B564-8EF01DC6FF83}" destId="{AA7D7FF3-978A-2645-A192-86CFB887D2E4}" srcOrd="1" destOrd="0" presId="urn:microsoft.com/office/officeart/2008/layout/VerticalCurvedList"/>
    <dgm:cxn modelId="{A2E2C81B-9AFF-0B41-A17F-E7DD17E18C25}" type="presParOf" srcId="{709B8352-877C-C344-B564-8EF01DC6FF83}" destId="{26C31DEB-6A9A-684C-8F2A-8FD342048308}" srcOrd="2" destOrd="0" presId="urn:microsoft.com/office/officeart/2008/layout/VerticalCurvedList"/>
    <dgm:cxn modelId="{68973A8A-0604-B64D-A420-842EDA749E72}" type="presParOf" srcId="{709B8352-877C-C344-B564-8EF01DC6FF83}" destId="{E5CF866A-A840-0448-B1DD-A134FDFAD491}" srcOrd="3" destOrd="0" presId="urn:microsoft.com/office/officeart/2008/layout/VerticalCurvedList"/>
    <dgm:cxn modelId="{C0C822B1-A24C-A248-97E8-A05D6B07DDC9}" type="presParOf" srcId="{D94D5B19-0071-FD43-AEC5-1094127929CA}" destId="{9FB683B6-7D7A-654C-A4E9-1A5FDA0E2187}" srcOrd="1" destOrd="0" presId="urn:microsoft.com/office/officeart/2008/layout/VerticalCurvedList"/>
    <dgm:cxn modelId="{A5B7442E-38A3-6E45-9E9B-0A3D8C5AAD24}" type="presParOf" srcId="{D94D5B19-0071-FD43-AEC5-1094127929CA}" destId="{1D1BD475-8ACB-DD4C-BE0A-8E7C1335850A}" srcOrd="2" destOrd="0" presId="urn:microsoft.com/office/officeart/2008/layout/VerticalCurvedList"/>
    <dgm:cxn modelId="{ED3E87AD-6BEA-FE41-BF34-833C2021F0B0}" type="presParOf" srcId="{1D1BD475-8ACB-DD4C-BE0A-8E7C1335850A}" destId="{C31D5B19-6A47-EC46-8B4B-971AB78ED788}" srcOrd="0" destOrd="0" presId="urn:microsoft.com/office/officeart/2008/layout/VerticalCurvedList"/>
    <dgm:cxn modelId="{6ED7C7AF-6306-6642-8DC3-86E54D540B8F}" type="presParOf" srcId="{D94D5B19-0071-FD43-AEC5-1094127929CA}" destId="{D793A108-2961-6346-B3A4-79FCC444D6CF}" srcOrd="3" destOrd="0" presId="urn:microsoft.com/office/officeart/2008/layout/VerticalCurvedList"/>
    <dgm:cxn modelId="{0AAB9596-A032-0D41-8F26-249E85F8410D}" type="presParOf" srcId="{D94D5B19-0071-FD43-AEC5-1094127929CA}" destId="{62211EEE-B054-9946-8AA1-E1D4757BA62A}" srcOrd="4" destOrd="0" presId="urn:microsoft.com/office/officeart/2008/layout/VerticalCurvedList"/>
    <dgm:cxn modelId="{826899E2-50BD-BE43-991B-D8C10A8FD677}" type="presParOf" srcId="{62211EEE-B054-9946-8AA1-E1D4757BA62A}" destId="{AFEB26EF-399A-394C-B7A5-B26049B16E67}" srcOrd="0" destOrd="0" presId="urn:microsoft.com/office/officeart/2008/layout/VerticalCurvedList"/>
    <dgm:cxn modelId="{1D362185-E0D7-BA48-8D84-646388B26A13}" type="presParOf" srcId="{D94D5B19-0071-FD43-AEC5-1094127929CA}" destId="{765936AA-A250-864F-97F5-E27885571E25}" srcOrd="5" destOrd="0" presId="urn:microsoft.com/office/officeart/2008/layout/VerticalCurvedList"/>
    <dgm:cxn modelId="{7CF42D69-1DCC-874C-A8F6-3AAECC1DC599}" type="presParOf" srcId="{D94D5B19-0071-FD43-AEC5-1094127929CA}" destId="{791DC075-52DC-774E-970D-535780273CC5}" srcOrd="6" destOrd="0" presId="urn:microsoft.com/office/officeart/2008/layout/VerticalCurvedList"/>
    <dgm:cxn modelId="{A4A0F611-B1FA-B349-AE83-277DCE8CCD02}" type="presParOf" srcId="{791DC075-52DC-774E-970D-535780273CC5}" destId="{5D90E3D5-9F3B-1844-9C39-C13296A6B06A}" srcOrd="0" destOrd="0" presId="urn:microsoft.com/office/officeart/2008/layout/VerticalCurvedList"/>
    <dgm:cxn modelId="{AE821392-D3CA-7749-92CE-4AA7A1450992}" type="presParOf" srcId="{D94D5B19-0071-FD43-AEC5-1094127929CA}" destId="{B472701F-781D-8740-92C1-DC2DA473DD34}" srcOrd="7" destOrd="0" presId="urn:microsoft.com/office/officeart/2008/layout/VerticalCurvedList"/>
    <dgm:cxn modelId="{E791AE53-D442-5C42-9707-3E6F38DF96E3}" type="presParOf" srcId="{D94D5B19-0071-FD43-AEC5-1094127929CA}" destId="{00611FC3-7532-7F4F-ACE1-20E95AE2B152}" srcOrd="8" destOrd="0" presId="urn:microsoft.com/office/officeart/2008/layout/VerticalCurvedList"/>
    <dgm:cxn modelId="{94F43772-0B20-EF42-9D88-C1E0227C59CA}" type="presParOf" srcId="{00611FC3-7532-7F4F-ACE1-20E95AE2B152}" destId="{D3361135-8292-0045-87E6-C30CFCD7496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5699DA-FC11-7244-8E25-514823C7D001}">
      <dsp:nvSpPr>
        <dsp:cNvPr id="0" name=""/>
        <dsp:cNvSpPr/>
      </dsp:nvSpPr>
      <dsp:spPr>
        <a:xfrm rot="16200000">
          <a:off x="966128" y="-966128"/>
          <a:ext cx="2438130" cy="437038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nb-NO" sz="2700" kern="1200" dirty="0"/>
            <a:t>Overordnede målsettinger og felles retning </a:t>
          </a:r>
        </a:p>
      </dsp:txBody>
      <dsp:txXfrm rot="5400000">
        <a:off x="-1" y="1"/>
        <a:ext cx="4370387" cy="1828597"/>
      </dsp:txXfrm>
    </dsp:sp>
    <dsp:sp modelId="{D0559630-B02C-5D48-A11C-794B1F89E5FA}">
      <dsp:nvSpPr>
        <dsp:cNvPr id="0" name=""/>
        <dsp:cNvSpPr/>
      </dsp:nvSpPr>
      <dsp:spPr>
        <a:xfrm>
          <a:off x="4370387" y="0"/>
          <a:ext cx="4370387" cy="243813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nb-NO" sz="2700" kern="1200" dirty="0"/>
            <a:t>Kapasitetsbygging og utvikling av  profesjonelle læringsfellesskap</a:t>
          </a:r>
        </a:p>
      </dsp:txBody>
      <dsp:txXfrm>
        <a:off x="4370387" y="0"/>
        <a:ext cx="4370387" cy="1828597"/>
      </dsp:txXfrm>
    </dsp:sp>
    <dsp:sp modelId="{9AC6AAB0-B2F6-7E44-91CB-91C220FF35B3}">
      <dsp:nvSpPr>
        <dsp:cNvPr id="0" name=""/>
        <dsp:cNvSpPr/>
      </dsp:nvSpPr>
      <dsp:spPr>
        <a:xfrm rot="10800000">
          <a:off x="0" y="2438130"/>
          <a:ext cx="4370387" cy="243813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nb-NO" sz="2700" kern="1200" dirty="0"/>
            <a:t>Bruk av kartleggingsresultater for å forbedre praksis</a:t>
          </a:r>
        </a:p>
      </dsp:txBody>
      <dsp:txXfrm rot="10800000">
        <a:off x="0" y="3047663"/>
        <a:ext cx="4370387" cy="1828597"/>
      </dsp:txXfrm>
    </dsp:sp>
    <dsp:sp modelId="{B879C8F7-81F5-5544-907A-AEF27086C2FC}">
      <dsp:nvSpPr>
        <dsp:cNvPr id="0" name=""/>
        <dsp:cNvSpPr/>
      </dsp:nvSpPr>
      <dsp:spPr>
        <a:xfrm rot="5400000">
          <a:off x="5336516" y="1472002"/>
          <a:ext cx="2438130" cy="437038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nb-NO" sz="2700" kern="1200" dirty="0"/>
            <a:t>Tydelige læringsmål og forskningsinformert pedagogisk praksis</a:t>
          </a:r>
        </a:p>
      </dsp:txBody>
      <dsp:txXfrm rot="-5400000">
        <a:off x="4370387" y="3047663"/>
        <a:ext cx="4370387" cy="1828597"/>
      </dsp:txXfrm>
    </dsp:sp>
    <dsp:sp modelId="{1013F3BA-5AC1-E74D-A5B9-CF6BA4226909}">
      <dsp:nvSpPr>
        <dsp:cNvPr id="0" name=""/>
        <dsp:cNvSpPr/>
      </dsp:nvSpPr>
      <dsp:spPr>
        <a:xfrm>
          <a:off x="3059271" y="1828597"/>
          <a:ext cx="2622232" cy="1219065"/>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nb-NO" sz="2700" kern="1200" dirty="0"/>
            <a:t>Ledelse på alle nivå</a:t>
          </a:r>
        </a:p>
      </dsp:txBody>
      <dsp:txXfrm>
        <a:off x="3118781" y="1888107"/>
        <a:ext cx="2503212" cy="1100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522B8A-D162-8442-A4F1-3516A3565806}">
      <dsp:nvSpPr>
        <dsp:cNvPr id="0" name=""/>
        <dsp:cNvSpPr/>
      </dsp:nvSpPr>
      <dsp:spPr>
        <a:xfrm>
          <a:off x="2640277" y="0"/>
          <a:ext cx="5229224" cy="52292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b-NO" sz="1600" kern="1200" dirty="0"/>
            <a:t>Samarbeid med andre </a:t>
          </a:r>
        </a:p>
      </dsp:txBody>
      <dsp:txXfrm>
        <a:off x="4523843" y="261461"/>
        <a:ext cx="1462091" cy="784383"/>
      </dsp:txXfrm>
    </dsp:sp>
    <dsp:sp modelId="{24D3934E-7AD7-F944-A978-96E00E644970}">
      <dsp:nvSpPr>
        <dsp:cNvPr id="0" name=""/>
        <dsp:cNvSpPr/>
      </dsp:nvSpPr>
      <dsp:spPr>
        <a:xfrm>
          <a:off x="3163199" y="1045844"/>
          <a:ext cx="4183379" cy="418337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b-NO" sz="1600" kern="1200" dirty="0"/>
            <a:t>Eksternt støttesystem (PPT)</a:t>
          </a:r>
        </a:p>
      </dsp:txBody>
      <dsp:txXfrm>
        <a:off x="4523843" y="1296847"/>
        <a:ext cx="1462091" cy="753008"/>
      </dsp:txXfrm>
    </dsp:sp>
    <dsp:sp modelId="{3F6F686D-8500-2A4F-8E2C-8FE73FB74202}">
      <dsp:nvSpPr>
        <dsp:cNvPr id="0" name=""/>
        <dsp:cNvSpPr/>
      </dsp:nvSpPr>
      <dsp:spPr>
        <a:xfrm>
          <a:off x="3686122" y="2091689"/>
          <a:ext cx="3137534" cy="31375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b-NO" sz="1600" kern="1200" dirty="0"/>
            <a:t>Kompetanse i  internt støtte-systemet</a:t>
          </a:r>
        </a:p>
      </dsp:txBody>
      <dsp:txXfrm>
        <a:off x="4523843" y="2327004"/>
        <a:ext cx="1462091" cy="705945"/>
      </dsp:txXfrm>
    </dsp:sp>
    <dsp:sp modelId="{E37CFE43-B966-894A-938F-0A4D5D1F7B6A}">
      <dsp:nvSpPr>
        <dsp:cNvPr id="0" name=""/>
        <dsp:cNvSpPr/>
      </dsp:nvSpPr>
      <dsp:spPr>
        <a:xfrm>
          <a:off x="4209044" y="3137534"/>
          <a:ext cx="2091689" cy="2091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nb-NO" sz="1700" kern="1200" dirty="0"/>
            <a:t>Kompetanse hos alle ansatte</a:t>
          </a:r>
        </a:p>
      </dsp:txBody>
      <dsp:txXfrm>
        <a:off x="4515365" y="3660456"/>
        <a:ext cx="1479047" cy="1045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18DF8-45F9-7744-836D-45DA4A6958C3}">
      <dsp:nvSpPr>
        <dsp:cNvPr id="0" name=""/>
        <dsp:cNvSpPr/>
      </dsp:nvSpPr>
      <dsp:spPr>
        <a:xfrm rot="5400000">
          <a:off x="6450436" y="-2646911"/>
          <a:ext cx="990525" cy="6537128"/>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nb-NO" sz="2000" kern="1200" dirty="0"/>
            <a:t>En systematisk og pedagogisk eierskap og ledelse knyttet til de overordnede mål, inklusive PPT</a:t>
          </a:r>
        </a:p>
      </dsp:txBody>
      <dsp:txXfrm rot="-5400000">
        <a:off x="3677135" y="174743"/>
        <a:ext cx="6488775" cy="893819"/>
      </dsp:txXfrm>
    </dsp:sp>
    <dsp:sp modelId="{282F144E-16A9-0D46-9468-18D7B6A4E19E}">
      <dsp:nvSpPr>
        <dsp:cNvPr id="0" name=""/>
        <dsp:cNvSpPr/>
      </dsp:nvSpPr>
      <dsp:spPr>
        <a:xfrm>
          <a:off x="0" y="2574"/>
          <a:ext cx="3677134" cy="1238156"/>
        </a:xfrm>
        <a:prstGeom prst="roundRect">
          <a:avLst/>
        </a:prstGeom>
        <a:solidFill>
          <a:schemeClr val="accent3">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nb-NO" sz="3000" kern="1200" dirty="0"/>
            <a:t>Eierskap/ledelse i barnehage/skolen</a:t>
          </a:r>
        </a:p>
      </dsp:txBody>
      <dsp:txXfrm>
        <a:off x="60442" y="63016"/>
        <a:ext cx="3556250" cy="1117272"/>
      </dsp:txXfrm>
    </dsp:sp>
    <dsp:sp modelId="{F91B2A54-B703-0C45-9E73-CF63484E9271}">
      <dsp:nvSpPr>
        <dsp:cNvPr id="0" name=""/>
        <dsp:cNvSpPr/>
      </dsp:nvSpPr>
      <dsp:spPr>
        <a:xfrm rot="5400000">
          <a:off x="6450436" y="-1346846"/>
          <a:ext cx="990525" cy="6537128"/>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nb-NO" sz="2000" kern="1200" dirty="0"/>
            <a:t>Videreutvikling av de ansattes kompetanse gjennom arbeid i profesjonelle læringsfellesskap. </a:t>
          </a:r>
        </a:p>
      </dsp:txBody>
      <dsp:txXfrm rot="-5400000">
        <a:off x="3677135" y="1474808"/>
        <a:ext cx="6488775" cy="893819"/>
      </dsp:txXfrm>
    </dsp:sp>
    <dsp:sp modelId="{EFBCD6D4-8B8D-374B-B9A6-B169CD51E2BF}">
      <dsp:nvSpPr>
        <dsp:cNvPr id="0" name=""/>
        <dsp:cNvSpPr/>
      </dsp:nvSpPr>
      <dsp:spPr>
        <a:xfrm>
          <a:off x="0" y="1302639"/>
          <a:ext cx="3677134" cy="1238156"/>
        </a:xfrm>
        <a:prstGeom prst="roundRect">
          <a:avLst/>
        </a:prstGeom>
        <a:solidFill>
          <a:schemeClr val="accent3">
            <a:shade val="80000"/>
            <a:hueOff val="-214311"/>
            <a:satOff val="-25867"/>
            <a:lumOff val="133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nb-NO" sz="3000" kern="1200" dirty="0"/>
            <a:t>Profesjonelle læringsfellesskap</a:t>
          </a:r>
        </a:p>
      </dsp:txBody>
      <dsp:txXfrm>
        <a:off x="60442" y="1363081"/>
        <a:ext cx="3556250" cy="1117272"/>
      </dsp:txXfrm>
    </dsp:sp>
    <dsp:sp modelId="{4C1C92EE-0577-5543-9598-8950554B3FA6}">
      <dsp:nvSpPr>
        <dsp:cNvPr id="0" name=""/>
        <dsp:cNvSpPr/>
      </dsp:nvSpPr>
      <dsp:spPr>
        <a:xfrm rot="5400000">
          <a:off x="6450436" y="-46781"/>
          <a:ext cx="990525" cy="6537128"/>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nb-NO" sz="2000" b="0" kern="1200" dirty="0"/>
            <a:t>Utprøving og videreutvikling av pedagogisk praksis informert av forskningsbasert kunnskap og data/informasjon om barn/elevers læring</a:t>
          </a:r>
          <a:endParaRPr lang="nb-NO" sz="2000" kern="1200" dirty="0"/>
        </a:p>
      </dsp:txBody>
      <dsp:txXfrm rot="-5400000">
        <a:off x="3677135" y="2774873"/>
        <a:ext cx="6488775" cy="893819"/>
      </dsp:txXfrm>
    </dsp:sp>
    <dsp:sp modelId="{EFA25205-3137-ED41-9CED-37C2FF5C710B}">
      <dsp:nvSpPr>
        <dsp:cNvPr id="0" name=""/>
        <dsp:cNvSpPr/>
      </dsp:nvSpPr>
      <dsp:spPr>
        <a:xfrm>
          <a:off x="0" y="2602703"/>
          <a:ext cx="3677134" cy="1238156"/>
        </a:xfrm>
        <a:prstGeom prst="roundRect">
          <a:avLst/>
        </a:prstGeom>
        <a:solidFill>
          <a:schemeClr val="accent3">
            <a:shade val="80000"/>
            <a:hueOff val="-428622"/>
            <a:satOff val="-51733"/>
            <a:lumOff val="267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nb-NO" sz="3000" kern="1200" dirty="0"/>
            <a:t>Pedagogisk praksis</a:t>
          </a:r>
        </a:p>
      </dsp:txBody>
      <dsp:txXfrm>
        <a:off x="60442" y="2663145"/>
        <a:ext cx="3556250" cy="1117272"/>
      </dsp:txXfrm>
    </dsp:sp>
    <dsp:sp modelId="{A7FA1ECA-7247-264A-AC4E-08A914F76BF2}">
      <dsp:nvSpPr>
        <dsp:cNvPr id="0" name=""/>
        <dsp:cNvSpPr/>
      </dsp:nvSpPr>
      <dsp:spPr>
        <a:xfrm rot="5400000">
          <a:off x="6450436" y="1253283"/>
          <a:ext cx="990525" cy="6537128"/>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nb-NO" sz="2000" kern="1200" dirty="0"/>
            <a:t>Alle barn og elever skal realisere sitt potensial for læring innenfor trygge og inkluderende felleskap</a:t>
          </a:r>
        </a:p>
      </dsp:txBody>
      <dsp:txXfrm rot="-5400000">
        <a:off x="3677135" y="4074938"/>
        <a:ext cx="6488775" cy="893819"/>
      </dsp:txXfrm>
    </dsp:sp>
    <dsp:sp modelId="{2790E1EB-99AA-7B49-903C-89A1106F5512}">
      <dsp:nvSpPr>
        <dsp:cNvPr id="0" name=""/>
        <dsp:cNvSpPr/>
      </dsp:nvSpPr>
      <dsp:spPr>
        <a:xfrm>
          <a:off x="0" y="3902768"/>
          <a:ext cx="3677134" cy="1238156"/>
        </a:xfrm>
        <a:prstGeom prst="roundRect">
          <a:avLst/>
        </a:prstGeom>
        <a:solidFill>
          <a:schemeClr val="accent3">
            <a:shade val="80000"/>
            <a:hueOff val="-642933"/>
            <a:satOff val="-77600"/>
            <a:lumOff val="401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nb-NO" sz="3000" kern="1200" dirty="0"/>
            <a:t>Læring hos barn/elever</a:t>
          </a:r>
        </a:p>
      </dsp:txBody>
      <dsp:txXfrm>
        <a:off x="60442" y="3963210"/>
        <a:ext cx="3556250" cy="11172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18B151-9C7F-264A-9271-2050769FEF4B}">
      <dsp:nvSpPr>
        <dsp:cNvPr id="0" name=""/>
        <dsp:cNvSpPr/>
      </dsp:nvSpPr>
      <dsp:spPr>
        <a:xfrm>
          <a:off x="2920540" y="332749"/>
          <a:ext cx="3840434" cy="3706446"/>
        </a:xfrm>
        <a:prstGeom prst="pie">
          <a:avLst>
            <a:gd name="adj1" fmla="val 16200000"/>
            <a:gd name="adj2" fmla="val 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nb-NO" sz="1800" kern="1200" dirty="0"/>
            <a:t>Profesjonelle lærings-fellesskap</a:t>
          </a:r>
        </a:p>
      </dsp:txBody>
      <dsp:txXfrm>
        <a:off x="4959170" y="1100954"/>
        <a:ext cx="1417303" cy="1014860"/>
      </dsp:txXfrm>
    </dsp:sp>
    <dsp:sp modelId="{5336F6CE-E4AE-F146-BEF9-9B50E0B4C43D}">
      <dsp:nvSpPr>
        <dsp:cNvPr id="0" name=""/>
        <dsp:cNvSpPr/>
      </dsp:nvSpPr>
      <dsp:spPr>
        <a:xfrm>
          <a:off x="2987534" y="457180"/>
          <a:ext cx="3706446" cy="3706446"/>
        </a:xfrm>
        <a:prstGeom prst="pie">
          <a:avLst>
            <a:gd name="adj1" fmla="val 0"/>
            <a:gd name="adj2" fmla="val 54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nb-NO" sz="1800" kern="1200"/>
        </a:p>
      </dsp:txBody>
      <dsp:txXfrm>
        <a:off x="4955039" y="2380561"/>
        <a:ext cx="1367855" cy="1014860"/>
      </dsp:txXfrm>
    </dsp:sp>
    <dsp:sp modelId="{E817F94A-9685-0042-AA26-F5F7A72D0CF2}">
      <dsp:nvSpPr>
        <dsp:cNvPr id="0" name=""/>
        <dsp:cNvSpPr/>
      </dsp:nvSpPr>
      <dsp:spPr>
        <a:xfrm>
          <a:off x="2863103" y="457180"/>
          <a:ext cx="3706446" cy="3706446"/>
        </a:xfrm>
        <a:prstGeom prst="pie">
          <a:avLst>
            <a:gd name="adj1" fmla="val 5400000"/>
            <a:gd name="adj2" fmla="val 108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nb-NO" sz="1800" kern="1200"/>
        </a:p>
      </dsp:txBody>
      <dsp:txXfrm>
        <a:off x="3234189" y="2380561"/>
        <a:ext cx="1367855" cy="1014860"/>
      </dsp:txXfrm>
    </dsp:sp>
    <dsp:sp modelId="{8AA1F9C0-5847-6642-A25B-BD2EEBD1544F}">
      <dsp:nvSpPr>
        <dsp:cNvPr id="0" name=""/>
        <dsp:cNvSpPr/>
      </dsp:nvSpPr>
      <dsp:spPr>
        <a:xfrm>
          <a:off x="2796109" y="212809"/>
          <a:ext cx="3840434" cy="3946327"/>
        </a:xfrm>
        <a:prstGeom prst="pie">
          <a:avLst>
            <a:gd name="adj1" fmla="val 10800000"/>
            <a:gd name="adj2" fmla="val 1620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nb-NO" sz="1800" kern="1200"/>
        </a:p>
      </dsp:txBody>
      <dsp:txXfrm>
        <a:off x="3180610" y="1030732"/>
        <a:ext cx="1417303" cy="1080542"/>
      </dsp:txXfrm>
    </dsp:sp>
    <dsp:sp modelId="{F79FCF07-6A17-154C-8A9B-6E81DA0AF91D}">
      <dsp:nvSpPr>
        <dsp:cNvPr id="0" name=""/>
        <dsp:cNvSpPr/>
      </dsp:nvSpPr>
      <dsp:spPr>
        <a:xfrm>
          <a:off x="2757436" y="103303"/>
          <a:ext cx="4165339" cy="4165339"/>
        </a:xfrm>
        <a:prstGeom prst="circularArrow">
          <a:avLst>
            <a:gd name="adj1" fmla="val 5085"/>
            <a:gd name="adj2" fmla="val 327528"/>
            <a:gd name="adj3" fmla="val 21272472"/>
            <a:gd name="adj4" fmla="val 16200000"/>
            <a:gd name="adj5" fmla="val 5932"/>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15329B4-8B30-1540-97AC-C9B1E57BBC94}">
      <dsp:nvSpPr>
        <dsp:cNvPr id="0" name=""/>
        <dsp:cNvSpPr/>
      </dsp:nvSpPr>
      <dsp:spPr>
        <a:xfrm>
          <a:off x="2758087" y="227733"/>
          <a:ext cx="4165339" cy="4165339"/>
        </a:xfrm>
        <a:prstGeom prst="circularArrow">
          <a:avLst>
            <a:gd name="adj1" fmla="val 5085"/>
            <a:gd name="adj2" fmla="val 327528"/>
            <a:gd name="adj3" fmla="val 5072472"/>
            <a:gd name="adj4" fmla="val 0"/>
            <a:gd name="adj5" fmla="val 5932"/>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C74F302-FA82-6543-A15F-BB25E6B39BD1}">
      <dsp:nvSpPr>
        <dsp:cNvPr id="0" name=""/>
        <dsp:cNvSpPr/>
      </dsp:nvSpPr>
      <dsp:spPr>
        <a:xfrm>
          <a:off x="2633656" y="227733"/>
          <a:ext cx="4165339" cy="4165339"/>
        </a:xfrm>
        <a:prstGeom prst="circularArrow">
          <a:avLst>
            <a:gd name="adj1" fmla="val 5085"/>
            <a:gd name="adj2" fmla="val 327528"/>
            <a:gd name="adj3" fmla="val 10472472"/>
            <a:gd name="adj4" fmla="val 5400000"/>
            <a:gd name="adj5" fmla="val 5932"/>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5CDC4FE-A8C3-854D-8A56-CBEF0E82A3F5}">
      <dsp:nvSpPr>
        <dsp:cNvPr id="0" name=""/>
        <dsp:cNvSpPr/>
      </dsp:nvSpPr>
      <dsp:spPr>
        <a:xfrm>
          <a:off x="2633006" y="102138"/>
          <a:ext cx="4165339" cy="4165339"/>
        </a:xfrm>
        <a:prstGeom prst="circularArrow">
          <a:avLst>
            <a:gd name="adj1" fmla="val 5085"/>
            <a:gd name="adj2" fmla="val 327528"/>
            <a:gd name="adj3" fmla="val 15872472"/>
            <a:gd name="adj4" fmla="val 10800000"/>
            <a:gd name="adj5" fmla="val 5932"/>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D7FF3-978A-2645-A192-86CFB887D2E4}">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B683B6-7D7A-654C-A4E9-1A5FDA0E2187}">
      <dsp:nvSpPr>
        <dsp:cNvPr id="0" name=""/>
        <dsp:cNvSpPr/>
      </dsp:nvSpPr>
      <dsp:spPr>
        <a:xfrm>
          <a:off x="492024" y="334530"/>
          <a:ext cx="8774813"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8420" rIns="58420" bIns="58420" numCol="1" spcCol="1270" anchor="ctr" anchorCtr="0">
          <a:noAutofit/>
        </a:bodyPr>
        <a:lstStyle/>
        <a:p>
          <a:pPr marL="0" lvl="0" indent="0" algn="l" defTabSz="1022350">
            <a:lnSpc>
              <a:spcPct val="90000"/>
            </a:lnSpc>
            <a:spcBef>
              <a:spcPct val="0"/>
            </a:spcBef>
            <a:spcAft>
              <a:spcPct val="35000"/>
            </a:spcAft>
            <a:buNone/>
          </a:pPr>
          <a:r>
            <a:rPr lang="nb-NO" sz="2300" kern="1200" dirty="0"/>
            <a:t>Individuell utvikling og forbedring av egen praksis</a:t>
          </a:r>
        </a:p>
      </dsp:txBody>
      <dsp:txXfrm>
        <a:off x="492024" y="334530"/>
        <a:ext cx="8774813" cy="669409"/>
      </dsp:txXfrm>
    </dsp:sp>
    <dsp:sp modelId="{C31D5B19-6A47-EC46-8B4B-971AB78ED788}">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93A108-2961-6346-B3A4-79FCC444D6CF}">
      <dsp:nvSpPr>
        <dsp:cNvPr id="0" name=""/>
        <dsp:cNvSpPr/>
      </dsp:nvSpPr>
      <dsp:spPr>
        <a:xfrm>
          <a:off x="875812" y="1338819"/>
          <a:ext cx="8391025"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8420" rIns="58420" bIns="58420" numCol="1" spcCol="1270" anchor="ctr" anchorCtr="0">
          <a:noAutofit/>
        </a:bodyPr>
        <a:lstStyle/>
        <a:p>
          <a:pPr marL="0" lvl="0" indent="0" algn="l" defTabSz="1022350">
            <a:lnSpc>
              <a:spcPct val="90000"/>
            </a:lnSpc>
            <a:spcBef>
              <a:spcPct val="0"/>
            </a:spcBef>
            <a:spcAft>
              <a:spcPct val="35000"/>
            </a:spcAft>
            <a:buNone/>
          </a:pPr>
          <a:r>
            <a:rPr lang="nb-NO" sz="2300" kern="1200" dirty="0"/>
            <a:t>Forbedring av praksis i samarbeid med kollegaer</a:t>
          </a:r>
        </a:p>
      </dsp:txBody>
      <dsp:txXfrm>
        <a:off x="875812" y="1338819"/>
        <a:ext cx="8391025" cy="669409"/>
      </dsp:txXfrm>
    </dsp:sp>
    <dsp:sp modelId="{AFEB26EF-399A-394C-B7A5-B26049B16E67}">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5936AA-A250-864F-97F5-E27885571E25}">
      <dsp:nvSpPr>
        <dsp:cNvPr id="0" name=""/>
        <dsp:cNvSpPr/>
      </dsp:nvSpPr>
      <dsp:spPr>
        <a:xfrm>
          <a:off x="875812" y="2343108"/>
          <a:ext cx="8391025"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8420" rIns="58420" bIns="58420" numCol="1" spcCol="1270" anchor="ctr" anchorCtr="0">
          <a:noAutofit/>
        </a:bodyPr>
        <a:lstStyle/>
        <a:p>
          <a:pPr marL="0" lvl="0" indent="0" algn="l" defTabSz="1022350">
            <a:lnSpc>
              <a:spcPct val="90000"/>
            </a:lnSpc>
            <a:spcBef>
              <a:spcPct val="0"/>
            </a:spcBef>
            <a:spcAft>
              <a:spcPct val="35000"/>
            </a:spcAft>
            <a:buNone/>
          </a:pPr>
          <a:r>
            <a:rPr lang="nb-NO" sz="2300" kern="1200"/>
            <a:t>Observasjon og veiledning fra ekstern veileder</a:t>
          </a:r>
        </a:p>
      </dsp:txBody>
      <dsp:txXfrm>
        <a:off x="875812" y="2343108"/>
        <a:ext cx="8391025" cy="669409"/>
      </dsp:txXfrm>
    </dsp:sp>
    <dsp:sp modelId="{5D90E3D5-9F3B-1844-9C39-C13296A6B06A}">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72701F-781D-8740-92C1-DC2DA473DD34}">
      <dsp:nvSpPr>
        <dsp:cNvPr id="0" name=""/>
        <dsp:cNvSpPr/>
      </dsp:nvSpPr>
      <dsp:spPr>
        <a:xfrm>
          <a:off x="492024" y="3347397"/>
          <a:ext cx="8774813" cy="6694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8420" rIns="58420" bIns="58420" numCol="1" spcCol="1270" anchor="ctr" anchorCtr="0">
          <a:noAutofit/>
        </a:bodyPr>
        <a:lstStyle/>
        <a:p>
          <a:pPr marL="0" lvl="0" indent="0" algn="l" defTabSz="1022350">
            <a:lnSpc>
              <a:spcPct val="90000"/>
            </a:lnSpc>
            <a:spcBef>
              <a:spcPct val="0"/>
            </a:spcBef>
            <a:spcAft>
              <a:spcPct val="35000"/>
            </a:spcAft>
            <a:buNone/>
          </a:pPr>
          <a:r>
            <a:rPr lang="nb-NO" sz="2300" kern="1200" dirty="0"/>
            <a:t>Utvikling og anvendelse av standarder for pedagogisk praksis</a:t>
          </a:r>
        </a:p>
      </dsp:txBody>
      <dsp:txXfrm>
        <a:off x="492024" y="3347397"/>
        <a:ext cx="8774813" cy="669409"/>
      </dsp:txXfrm>
    </dsp:sp>
    <dsp:sp modelId="{D3361135-8292-0045-87E6-C30CFCD74964}">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D1EFC6-2C19-4B3B-9291-D4B1DE1F3D5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a:extLst>
              <a:ext uri="{FF2B5EF4-FFF2-40B4-BE49-F238E27FC236}">
                <a16:creationId xmlns:a16="http://schemas.microsoft.com/office/drawing/2014/main" id="{0A9BB3A1-20BF-4151-903D-6A00931973F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B51F0D-C81F-43FE-AB0D-0D6D68F701C4}" type="datetimeFigureOut">
              <a:rPr lang="nb-NO" smtClean="0"/>
              <a:t>08.02.2023</a:t>
            </a:fld>
            <a:endParaRPr lang="nb-NO"/>
          </a:p>
        </p:txBody>
      </p:sp>
      <p:sp>
        <p:nvSpPr>
          <p:cNvPr id="4" name="Footer Placeholder 3">
            <a:extLst>
              <a:ext uri="{FF2B5EF4-FFF2-40B4-BE49-F238E27FC236}">
                <a16:creationId xmlns:a16="http://schemas.microsoft.com/office/drawing/2014/main" id="{5A7C8058-B3FF-4D8F-AA66-D4E7230A0F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a:extLst>
              <a:ext uri="{FF2B5EF4-FFF2-40B4-BE49-F238E27FC236}">
                <a16:creationId xmlns:a16="http://schemas.microsoft.com/office/drawing/2014/main" id="{019C6FBA-2DED-47EE-8241-27B311BEA5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334F48-5963-44C3-9CEB-BBA0F09DCA52}" type="slidenum">
              <a:rPr lang="nb-NO" smtClean="0"/>
              <a:t>‹#›</a:t>
            </a:fld>
            <a:endParaRPr lang="nb-NO"/>
          </a:p>
        </p:txBody>
      </p:sp>
    </p:spTree>
    <p:extLst>
      <p:ext uri="{BB962C8B-B14F-4D97-AF65-F5344CB8AC3E}">
        <p14:creationId xmlns:p14="http://schemas.microsoft.com/office/powerpoint/2010/main" val="2625112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979DA4-9301-4FD6-B9B2-3D8029D1BC36}" type="datetimeFigureOut">
              <a:rPr lang="nb-NO" smtClean="0"/>
              <a:t>08.02.2023</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A15D0-1550-415A-9991-3D06005E73EA}" type="slidenum">
              <a:rPr lang="nb-NO" smtClean="0"/>
              <a:t>‹#›</a:t>
            </a:fld>
            <a:endParaRPr lang="nb-NO"/>
          </a:p>
        </p:txBody>
      </p:sp>
    </p:spTree>
    <p:extLst>
      <p:ext uri="{BB962C8B-B14F-4D97-AF65-F5344CB8AC3E}">
        <p14:creationId xmlns:p14="http://schemas.microsoft.com/office/powerpoint/2010/main" val="2415670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er et spørsmål jeg kan bruke i en rekke forelesninger</a:t>
            </a:r>
          </a:p>
        </p:txBody>
      </p:sp>
      <p:sp>
        <p:nvSpPr>
          <p:cNvPr id="4" name="Plassholder for lysbildenummer 3"/>
          <p:cNvSpPr>
            <a:spLocks noGrp="1"/>
          </p:cNvSpPr>
          <p:nvPr>
            <p:ph type="sldNum" sz="quarter" idx="5"/>
          </p:nvPr>
        </p:nvSpPr>
        <p:spPr/>
        <p:txBody>
          <a:bodyPr/>
          <a:lstStyle/>
          <a:p>
            <a:fld id="{674A15D0-1550-415A-9991-3D06005E73EA}" type="slidenum">
              <a:rPr lang="nb-NO" smtClean="0"/>
              <a:t>7</a:t>
            </a:fld>
            <a:endParaRPr lang="nb-NO"/>
          </a:p>
        </p:txBody>
      </p:sp>
    </p:spTree>
    <p:extLst>
      <p:ext uri="{BB962C8B-B14F-4D97-AF65-F5344CB8AC3E}">
        <p14:creationId xmlns:p14="http://schemas.microsoft.com/office/powerpoint/2010/main" val="315714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Fra her og nesten ut i presentasjonen kan jeg bruke direkte inn i kapittel om undervisning om jeg tar med det.</a:t>
            </a:r>
          </a:p>
        </p:txBody>
      </p:sp>
      <p:sp>
        <p:nvSpPr>
          <p:cNvPr id="4" name="Plassholder for lysbildenummer 3"/>
          <p:cNvSpPr>
            <a:spLocks noGrp="1"/>
          </p:cNvSpPr>
          <p:nvPr>
            <p:ph type="sldNum" sz="quarter" idx="5"/>
          </p:nvPr>
        </p:nvSpPr>
        <p:spPr/>
        <p:txBody>
          <a:bodyPr/>
          <a:lstStyle/>
          <a:p>
            <a:fld id="{674A15D0-1550-415A-9991-3D06005E73EA}" type="slidenum">
              <a:rPr lang="nb-NO" smtClean="0"/>
              <a:t>14</a:t>
            </a:fld>
            <a:endParaRPr lang="nb-NO"/>
          </a:p>
        </p:txBody>
      </p:sp>
    </p:spTree>
    <p:extLst>
      <p:ext uri="{BB962C8B-B14F-4D97-AF65-F5344CB8AC3E}">
        <p14:creationId xmlns:p14="http://schemas.microsoft.com/office/powerpoint/2010/main" val="2853278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adaptive kan dekke kompleksiteten og vi kan også si at pedagogisk analyse er en form for adaptiv tilnærming til problemløsning. Det er særlig analysedelen med søkelys på. opprettholdende faktorer som vil dekke det adaptive og komplekse.</a:t>
            </a:r>
          </a:p>
        </p:txBody>
      </p:sp>
      <p:sp>
        <p:nvSpPr>
          <p:cNvPr id="4" name="Plassholder for lysbildenummer 3"/>
          <p:cNvSpPr>
            <a:spLocks noGrp="1"/>
          </p:cNvSpPr>
          <p:nvPr>
            <p:ph type="sldNum" sz="quarter" idx="5"/>
          </p:nvPr>
        </p:nvSpPr>
        <p:spPr/>
        <p:txBody>
          <a:bodyPr/>
          <a:lstStyle/>
          <a:p>
            <a:fld id="{674A15D0-1550-415A-9991-3D06005E73EA}" type="slidenum">
              <a:rPr lang="nb-NO" smtClean="0"/>
              <a:t>25</a:t>
            </a:fld>
            <a:endParaRPr lang="nb-NO"/>
          </a:p>
        </p:txBody>
      </p:sp>
    </p:spTree>
    <p:extLst>
      <p:ext uri="{BB962C8B-B14F-4D97-AF65-F5344CB8AC3E}">
        <p14:creationId xmlns:p14="http://schemas.microsoft.com/office/powerpoint/2010/main" val="369257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HINN tit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B7BC2-8249-4ED3-9E5B-3C7131465D48}"/>
              </a:ext>
            </a:extLst>
          </p:cNvPr>
          <p:cNvSpPr>
            <a:spLocks noGrp="1"/>
          </p:cNvSpPr>
          <p:nvPr>
            <p:ph type="ctrTitle"/>
          </p:nvPr>
        </p:nvSpPr>
        <p:spPr>
          <a:xfrm>
            <a:off x="955075" y="1122363"/>
            <a:ext cx="9144000" cy="2387600"/>
          </a:xfrm>
        </p:spPr>
        <p:txBody>
          <a:bodyPr anchor="b">
            <a:normAutofit/>
          </a:bodyPr>
          <a:lstStyle>
            <a:lvl1pPr algn="ctr">
              <a:defRPr sz="5400"/>
            </a:lvl1pPr>
          </a:lstStyle>
          <a:p>
            <a:r>
              <a:rPr lang="nb-NO"/>
              <a:t>Klikk for å redigere tittelstil</a:t>
            </a:r>
            <a:endParaRPr lang="nb-NO" dirty="0"/>
          </a:p>
        </p:txBody>
      </p:sp>
      <p:sp>
        <p:nvSpPr>
          <p:cNvPr id="3" name="Subtitle 2">
            <a:extLst>
              <a:ext uri="{FF2B5EF4-FFF2-40B4-BE49-F238E27FC236}">
                <a16:creationId xmlns:a16="http://schemas.microsoft.com/office/drawing/2014/main" id="{89153909-4BAB-4037-9E7D-31380CD577C3}"/>
              </a:ext>
            </a:extLst>
          </p:cNvPr>
          <p:cNvSpPr>
            <a:spLocks noGrp="1"/>
          </p:cNvSpPr>
          <p:nvPr>
            <p:ph type="subTitle" idx="1"/>
          </p:nvPr>
        </p:nvSpPr>
        <p:spPr>
          <a:xfrm>
            <a:off x="955075"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4" name="Date Placeholder 3">
            <a:extLst>
              <a:ext uri="{FF2B5EF4-FFF2-40B4-BE49-F238E27FC236}">
                <a16:creationId xmlns:a16="http://schemas.microsoft.com/office/drawing/2014/main" id="{3E4A5EEE-3A5C-4D9A-ACB4-463CFF67CB52}"/>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939DA490-44C2-4553-9481-95A5C775D0EA}"/>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F576DF65-9D5C-45F1-B3BF-B5F0AA85D41F}"/>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16219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INN grid">
    <p:bg>
      <p:bgPr>
        <a:solidFill>
          <a:schemeClr val="accent1">
            <a:alpha val="0"/>
          </a:schemeClr>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C5F36E6-27B8-4557-985F-EAC03887B185}"/>
              </a:ext>
            </a:extLst>
          </p:cNvPr>
          <p:cNvSpPr>
            <a:spLocks noGrp="1"/>
          </p:cNvSpPr>
          <p:nvPr>
            <p:ph type="pic" sz="quarter" idx="10"/>
          </p:nvPr>
        </p:nvSpPr>
        <p:spPr>
          <a:xfrm>
            <a:off x="-1" y="-1"/>
            <a:ext cx="9779429" cy="5579391"/>
          </a:xfrm>
        </p:spPr>
        <p:txBody>
          <a:bodyPr tIns="3240000"/>
          <a:lstStyle>
            <a:lvl1pPr algn="ctr">
              <a:defRPr/>
            </a:lvl1pPr>
          </a:lstStyle>
          <a:p>
            <a:r>
              <a:rPr lang="nb-NO"/>
              <a:t>Klikk ikonet for å legge til et bilde</a:t>
            </a:r>
            <a:endParaRPr lang="nb-NO" dirty="0"/>
          </a:p>
        </p:txBody>
      </p:sp>
      <p:sp>
        <p:nvSpPr>
          <p:cNvPr id="10" name="Rectangle 9">
            <a:extLst>
              <a:ext uri="{FF2B5EF4-FFF2-40B4-BE49-F238E27FC236}">
                <a16:creationId xmlns:a16="http://schemas.microsoft.com/office/drawing/2014/main" id="{B2F790E1-C7F7-4FC8-B3AA-AC11EAAACC87}"/>
              </a:ext>
            </a:extLst>
          </p:cNvPr>
          <p:cNvSpPr/>
          <p:nvPr userDrawn="1"/>
        </p:nvSpPr>
        <p:spPr>
          <a:xfrm>
            <a:off x="0" y="5579390"/>
            <a:ext cx="9779428" cy="127861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b-NO"/>
          </a:p>
        </p:txBody>
      </p:sp>
      <p:sp>
        <p:nvSpPr>
          <p:cNvPr id="12" name="Text Placeholder 11">
            <a:extLst>
              <a:ext uri="{FF2B5EF4-FFF2-40B4-BE49-F238E27FC236}">
                <a16:creationId xmlns:a16="http://schemas.microsoft.com/office/drawing/2014/main" id="{D1974159-7EFD-4772-8EFC-21E8318A18E8}"/>
              </a:ext>
            </a:extLst>
          </p:cNvPr>
          <p:cNvSpPr>
            <a:spLocks noGrp="1"/>
          </p:cNvSpPr>
          <p:nvPr>
            <p:ph type="body" sz="quarter" idx="11"/>
          </p:nvPr>
        </p:nvSpPr>
        <p:spPr>
          <a:xfrm>
            <a:off x="839787" y="5819935"/>
            <a:ext cx="8079135" cy="828675"/>
          </a:xfrm>
        </p:spPr>
        <p:txBody>
          <a:bodyPr anchor="ctr"/>
          <a:lstStyle>
            <a:lvl1pPr marL="0" indent="0" algn="ctr">
              <a:buNone/>
              <a:defRPr/>
            </a:lvl1pPr>
          </a:lstStyle>
          <a:p>
            <a:pPr lvl="0"/>
            <a:r>
              <a:rPr lang="nb-NO"/>
              <a:t>Rediger tekststiler i malen</a:t>
            </a:r>
          </a:p>
        </p:txBody>
      </p:sp>
      <p:sp>
        <p:nvSpPr>
          <p:cNvPr id="13" name="Rectangle 12">
            <a:extLst>
              <a:ext uri="{FF2B5EF4-FFF2-40B4-BE49-F238E27FC236}">
                <a16:creationId xmlns:a16="http://schemas.microsoft.com/office/drawing/2014/main" id="{EA0FFA8B-E15B-4DC4-82C9-10E744B32816}"/>
              </a:ext>
            </a:extLst>
          </p:cNvPr>
          <p:cNvSpPr/>
          <p:nvPr userDrawn="1"/>
        </p:nvSpPr>
        <p:spPr>
          <a:xfrm>
            <a:off x="9779430" y="-1"/>
            <a:ext cx="241256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5" name="Picture 14">
            <a:extLst>
              <a:ext uri="{FF2B5EF4-FFF2-40B4-BE49-F238E27FC236}">
                <a16:creationId xmlns:a16="http://schemas.microsoft.com/office/drawing/2014/main" id="{CFD1BDB7-DCC6-4A85-8E84-20E751F0F3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24623" y="-1"/>
            <a:ext cx="2122182" cy="6858000"/>
          </a:xfrm>
          <a:prstGeom prst="rect">
            <a:avLst/>
          </a:prstGeom>
        </p:spPr>
      </p:pic>
    </p:spTree>
    <p:extLst>
      <p:ext uri="{BB962C8B-B14F-4D97-AF65-F5344CB8AC3E}">
        <p14:creationId xmlns:p14="http://schemas.microsoft.com/office/powerpoint/2010/main" val="183790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HINN tittel lav">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8A42-5210-4B87-A6F8-6D5CA786C64A}"/>
              </a:ext>
            </a:extLst>
          </p:cNvPr>
          <p:cNvSpPr>
            <a:spLocks noGrp="1"/>
          </p:cNvSpPr>
          <p:nvPr>
            <p:ph type="title"/>
          </p:nvPr>
        </p:nvSpPr>
        <p:spPr>
          <a:xfrm>
            <a:off x="831850" y="1709738"/>
            <a:ext cx="9336553" cy="2852737"/>
          </a:xfrm>
        </p:spPr>
        <p:txBody>
          <a:bodyPr anchor="b">
            <a:normAutofit/>
          </a:bodyPr>
          <a:lstStyle>
            <a:lvl1pPr>
              <a:defRPr sz="5400"/>
            </a:lvl1pPr>
          </a:lstStyle>
          <a:p>
            <a:r>
              <a:rPr lang="nb-NO"/>
              <a:t>Klikk for å redigere tittelstil</a:t>
            </a:r>
            <a:endParaRPr lang="nb-NO" dirty="0"/>
          </a:p>
        </p:txBody>
      </p:sp>
      <p:sp>
        <p:nvSpPr>
          <p:cNvPr id="3" name="Text Placeholder 2">
            <a:extLst>
              <a:ext uri="{FF2B5EF4-FFF2-40B4-BE49-F238E27FC236}">
                <a16:creationId xmlns:a16="http://schemas.microsoft.com/office/drawing/2014/main" id="{BA6C1925-9223-4324-A665-0AD6EA70C503}"/>
              </a:ext>
            </a:extLst>
          </p:cNvPr>
          <p:cNvSpPr>
            <a:spLocks noGrp="1"/>
          </p:cNvSpPr>
          <p:nvPr>
            <p:ph type="body" idx="1"/>
          </p:nvPr>
        </p:nvSpPr>
        <p:spPr>
          <a:xfrm>
            <a:off x="831850" y="4589463"/>
            <a:ext cx="933655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Date Placeholder 3">
            <a:extLst>
              <a:ext uri="{FF2B5EF4-FFF2-40B4-BE49-F238E27FC236}">
                <a16:creationId xmlns:a16="http://schemas.microsoft.com/office/drawing/2014/main" id="{47411A76-12EA-490E-A960-67BBE57F0775}"/>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157D4885-EA7C-4B71-B876-481E17CB1AF8}"/>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E83885BE-DE5E-4312-A8B8-279EE11E75D2}"/>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286151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3E733-01B7-4F95-BAA6-3D5C8BE248F6}"/>
              </a:ext>
            </a:extLst>
          </p:cNvPr>
          <p:cNvSpPr>
            <a:spLocks noGrp="1"/>
          </p:cNvSpPr>
          <p:nvPr>
            <p:ph type="title"/>
          </p:nvPr>
        </p:nvSpPr>
        <p:spPr>
          <a:xfrm>
            <a:off x="839788" y="365125"/>
            <a:ext cx="9328615" cy="1325563"/>
          </a:xfrm>
        </p:spPr>
        <p:txBody>
          <a:bodyPr/>
          <a:lstStyle/>
          <a:p>
            <a:r>
              <a:rPr lang="nb-NO"/>
              <a:t>Klikk for å redigere tittelstil</a:t>
            </a:r>
          </a:p>
        </p:txBody>
      </p:sp>
      <p:sp>
        <p:nvSpPr>
          <p:cNvPr id="3" name="Text Placeholder 2">
            <a:extLst>
              <a:ext uri="{FF2B5EF4-FFF2-40B4-BE49-F238E27FC236}">
                <a16:creationId xmlns:a16="http://schemas.microsoft.com/office/drawing/2014/main" id="{52AA9E50-1809-4749-A6D2-C2073A7A6F48}"/>
              </a:ext>
            </a:extLst>
          </p:cNvPr>
          <p:cNvSpPr>
            <a:spLocks noGrp="1"/>
          </p:cNvSpPr>
          <p:nvPr>
            <p:ph type="body" idx="1"/>
          </p:nvPr>
        </p:nvSpPr>
        <p:spPr>
          <a:xfrm>
            <a:off x="839789" y="1681163"/>
            <a:ext cx="4502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a:extLst>
              <a:ext uri="{FF2B5EF4-FFF2-40B4-BE49-F238E27FC236}">
                <a16:creationId xmlns:a16="http://schemas.microsoft.com/office/drawing/2014/main" id="{C5CC336C-FAC8-4E4B-B64D-71E31E42295F}"/>
              </a:ext>
            </a:extLst>
          </p:cNvPr>
          <p:cNvSpPr>
            <a:spLocks noGrp="1"/>
          </p:cNvSpPr>
          <p:nvPr>
            <p:ph sz="half" idx="2"/>
          </p:nvPr>
        </p:nvSpPr>
        <p:spPr>
          <a:xfrm>
            <a:off x="839790" y="2505075"/>
            <a:ext cx="4502232"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Text Placeholder 4">
            <a:extLst>
              <a:ext uri="{FF2B5EF4-FFF2-40B4-BE49-F238E27FC236}">
                <a16:creationId xmlns:a16="http://schemas.microsoft.com/office/drawing/2014/main" id="{1C267F55-B4EB-45AA-9DC7-9DA63B13F84E}"/>
              </a:ext>
            </a:extLst>
          </p:cNvPr>
          <p:cNvSpPr>
            <a:spLocks noGrp="1"/>
          </p:cNvSpPr>
          <p:nvPr>
            <p:ph type="body" sz="quarter" idx="3"/>
          </p:nvPr>
        </p:nvSpPr>
        <p:spPr>
          <a:xfrm>
            <a:off x="5666172" y="1681163"/>
            <a:ext cx="450223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Content Placeholder 5">
            <a:extLst>
              <a:ext uri="{FF2B5EF4-FFF2-40B4-BE49-F238E27FC236}">
                <a16:creationId xmlns:a16="http://schemas.microsoft.com/office/drawing/2014/main" id="{F5D21930-6C96-4E42-A328-94A9DCC89BF0}"/>
              </a:ext>
            </a:extLst>
          </p:cNvPr>
          <p:cNvSpPr>
            <a:spLocks noGrp="1"/>
          </p:cNvSpPr>
          <p:nvPr>
            <p:ph sz="quarter" idx="4"/>
          </p:nvPr>
        </p:nvSpPr>
        <p:spPr>
          <a:xfrm>
            <a:off x="5666172" y="2505075"/>
            <a:ext cx="4502231"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Date Placeholder 6">
            <a:extLst>
              <a:ext uri="{FF2B5EF4-FFF2-40B4-BE49-F238E27FC236}">
                <a16:creationId xmlns:a16="http://schemas.microsoft.com/office/drawing/2014/main" id="{D9168ADC-B72A-489B-B1A6-905A9FC33A0C}"/>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8" name="Footer Placeholder 7">
            <a:extLst>
              <a:ext uri="{FF2B5EF4-FFF2-40B4-BE49-F238E27FC236}">
                <a16:creationId xmlns:a16="http://schemas.microsoft.com/office/drawing/2014/main" id="{8D148F55-CFA3-4E90-A8A4-B370D115BD3E}"/>
              </a:ext>
            </a:extLst>
          </p:cNvPr>
          <p:cNvSpPr>
            <a:spLocks noGrp="1"/>
          </p:cNvSpPr>
          <p:nvPr>
            <p:ph type="ftr" sz="quarter" idx="11"/>
          </p:nvPr>
        </p:nvSpPr>
        <p:spPr/>
        <p:txBody>
          <a:bodyPr/>
          <a:lstStyle/>
          <a:p>
            <a:endParaRPr lang="nb-NO"/>
          </a:p>
        </p:txBody>
      </p:sp>
      <p:sp>
        <p:nvSpPr>
          <p:cNvPr id="9" name="Slide Number Placeholder 8">
            <a:extLst>
              <a:ext uri="{FF2B5EF4-FFF2-40B4-BE49-F238E27FC236}">
                <a16:creationId xmlns:a16="http://schemas.microsoft.com/office/drawing/2014/main" id="{8ABABAF9-AE62-4663-A67F-41D92713943A}"/>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363184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HINN kun tit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8C17C-9FCA-4FEB-AF1F-D5B24AD354C3}"/>
              </a:ext>
            </a:extLst>
          </p:cNvPr>
          <p:cNvSpPr>
            <a:spLocks noGrp="1"/>
          </p:cNvSpPr>
          <p:nvPr>
            <p:ph type="title"/>
          </p:nvPr>
        </p:nvSpPr>
        <p:spPr/>
        <p:txBody>
          <a:bodyPr/>
          <a:lstStyle/>
          <a:p>
            <a:r>
              <a:rPr lang="nb-NO"/>
              <a:t>Klikk for å redigere tittelstil</a:t>
            </a:r>
            <a:endParaRPr lang="nb-NO" dirty="0"/>
          </a:p>
        </p:txBody>
      </p:sp>
      <p:sp>
        <p:nvSpPr>
          <p:cNvPr id="3" name="Date Placeholder 2">
            <a:extLst>
              <a:ext uri="{FF2B5EF4-FFF2-40B4-BE49-F238E27FC236}">
                <a16:creationId xmlns:a16="http://schemas.microsoft.com/office/drawing/2014/main" id="{9FAA208F-CBF4-455D-91A2-2FD5D91AE6D6}"/>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4" name="Footer Placeholder 3">
            <a:extLst>
              <a:ext uri="{FF2B5EF4-FFF2-40B4-BE49-F238E27FC236}">
                <a16:creationId xmlns:a16="http://schemas.microsoft.com/office/drawing/2014/main" id="{01019E5C-EE47-4D89-B195-F3ED38CB4376}"/>
              </a:ext>
            </a:extLst>
          </p:cNvPr>
          <p:cNvSpPr>
            <a:spLocks noGrp="1"/>
          </p:cNvSpPr>
          <p:nvPr>
            <p:ph type="ftr" sz="quarter" idx="11"/>
          </p:nvPr>
        </p:nvSpPr>
        <p:spPr/>
        <p:txBody>
          <a:bodyPr/>
          <a:lstStyle/>
          <a:p>
            <a:endParaRPr lang="nb-NO"/>
          </a:p>
        </p:txBody>
      </p:sp>
      <p:sp>
        <p:nvSpPr>
          <p:cNvPr id="5" name="Slide Number Placeholder 4">
            <a:extLst>
              <a:ext uri="{FF2B5EF4-FFF2-40B4-BE49-F238E27FC236}">
                <a16:creationId xmlns:a16="http://schemas.microsoft.com/office/drawing/2014/main" id="{8FBD19C1-6278-4F83-BD08-270EFB67547A}"/>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3683561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HINN 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FC7DA1-16CE-4DDA-8A30-624A0CAA44E7}"/>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3" name="Footer Placeholder 2">
            <a:extLst>
              <a:ext uri="{FF2B5EF4-FFF2-40B4-BE49-F238E27FC236}">
                <a16:creationId xmlns:a16="http://schemas.microsoft.com/office/drawing/2014/main" id="{A4B7EEF9-3861-4223-B612-F1E9D90E8E0A}"/>
              </a:ext>
            </a:extLst>
          </p:cNvPr>
          <p:cNvSpPr>
            <a:spLocks noGrp="1"/>
          </p:cNvSpPr>
          <p:nvPr>
            <p:ph type="ftr" sz="quarter" idx="11"/>
          </p:nvPr>
        </p:nvSpPr>
        <p:spPr/>
        <p:txBody>
          <a:bodyPr/>
          <a:lstStyle/>
          <a:p>
            <a:endParaRPr lang="nb-NO"/>
          </a:p>
        </p:txBody>
      </p:sp>
      <p:sp>
        <p:nvSpPr>
          <p:cNvPr id="4" name="Slide Number Placeholder 3">
            <a:extLst>
              <a:ext uri="{FF2B5EF4-FFF2-40B4-BE49-F238E27FC236}">
                <a16:creationId xmlns:a16="http://schemas.microsoft.com/office/drawing/2014/main" id="{D30E19F8-89AA-4EFE-AB76-68DA429A57FC}"/>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709854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HINN innhold med tekstbo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832E7-E8B6-4223-AB14-AA76848B143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Content Placeholder 2">
            <a:extLst>
              <a:ext uri="{FF2B5EF4-FFF2-40B4-BE49-F238E27FC236}">
                <a16:creationId xmlns:a16="http://schemas.microsoft.com/office/drawing/2014/main" id="{773DB917-9429-4B58-BF11-E52909CA13DD}"/>
              </a:ext>
            </a:extLst>
          </p:cNvPr>
          <p:cNvSpPr>
            <a:spLocks noGrp="1"/>
          </p:cNvSpPr>
          <p:nvPr>
            <p:ph idx="1"/>
          </p:nvPr>
        </p:nvSpPr>
        <p:spPr>
          <a:xfrm>
            <a:off x="5183188" y="987425"/>
            <a:ext cx="498521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Text Placeholder 3">
            <a:extLst>
              <a:ext uri="{FF2B5EF4-FFF2-40B4-BE49-F238E27FC236}">
                <a16:creationId xmlns:a16="http://schemas.microsoft.com/office/drawing/2014/main" id="{E1399F91-830E-425E-A452-43377984B0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a:extLst>
              <a:ext uri="{FF2B5EF4-FFF2-40B4-BE49-F238E27FC236}">
                <a16:creationId xmlns:a16="http://schemas.microsoft.com/office/drawing/2014/main" id="{3C8159EF-2435-40D9-A7F3-57155FB4685E}"/>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6" name="Footer Placeholder 5">
            <a:extLst>
              <a:ext uri="{FF2B5EF4-FFF2-40B4-BE49-F238E27FC236}">
                <a16:creationId xmlns:a16="http://schemas.microsoft.com/office/drawing/2014/main" id="{7FB028EE-066E-4ABB-A8C2-6E26898153C9}"/>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0336037A-C4B1-4229-B620-B3E783262085}"/>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957912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HINN bilde med tekstbo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CD106-0261-4CCB-93E3-58A5FD399C9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icture Placeholder 2">
            <a:extLst>
              <a:ext uri="{FF2B5EF4-FFF2-40B4-BE49-F238E27FC236}">
                <a16:creationId xmlns:a16="http://schemas.microsoft.com/office/drawing/2014/main" id="{4C2203FA-3A6E-4886-B932-00D781A2C31D}"/>
              </a:ext>
            </a:extLst>
          </p:cNvPr>
          <p:cNvSpPr>
            <a:spLocks noGrp="1"/>
          </p:cNvSpPr>
          <p:nvPr>
            <p:ph type="pic" idx="1"/>
          </p:nvPr>
        </p:nvSpPr>
        <p:spPr>
          <a:xfrm>
            <a:off x="5183188" y="987425"/>
            <a:ext cx="498521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Text Placeholder 3">
            <a:extLst>
              <a:ext uri="{FF2B5EF4-FFF2-40B4-BE49-F238E27FC236}">
                <a16:creationId xmlns:a16="http://schemas.microsoft.com/office/drawing/2014/main" id="{F43F74E3-719C-41D3-AB50-D6EDABA0D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a:extLst>
              <a:ext uri="{FF2B5EF4-FFF2-40B4-BE49-F238E27FC236}">
                <a16:creationId xmlns:a16="http://schemas.microsoft.com/office/drawing/2014/main" id="{5EC749BA-D75C-4D22-A77F-F406AD637864}"/>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6" name="Footer Placeholder 5">
            <a:extLst>
              <a:ext uri="{FF2B5EF4-FFF2-40B4-BE49-F238E27FC236}">
                <a16:creationId xmlns:a16="http://schemas.microsoft.com/office/drawing/2014/main" id="{4C49EB94-C0F7-439E-AE65-6095C7F193C3}"/>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A552A563-F1FD-40B6-8774-DF04945D6D9E}"/>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2862820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HINN tittel og vertik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D9831-6EBB-4593-AD61-5B9EFA24D074}"/>
              </a:ext>
            </a:extLst>
          </p:cNvPr>
          <p:cNvSpPr>
            <a:spLocks noGrp="1"/>
          </p:cNvSpPr>
          <p:nvPr>
            <p:ph type="title"/>
          </p:nvPr>
        </p:nvSpPr>
        <p:spPr/>
        <p:txBody>
          <a:bodyPr/>
          <a:lstStyle/>
          <a:p>
            <a:r>
              <a:rPr lang="nb-NO"/>
              <a:t>Klikk for å redigere tittelstil</a:t>
            </a:r>
          </a:p>
        </p:txBody>
      </p:sp>
      <p:sp>
        <p:nvSpPr>
          <p:cNvPr id="3" name="Vertical Text Placeholder 2">
            <a:extLst>
              <a:ext uri="{FF2B5EF4-FFF2-40B4-BE49-F238E27FC236}">
                <a16:creationId xmlns:a16="http://schemas.microsoft.com/office/drawing/2014/main" id="{058D4B48-458D-48A2-ADE7-1E97B91543A9}"/>
              </a:ext>
            </a:extLst>
          </p:cNvPr>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a:extLst>
              <a:ext uri="{FF2B5EF4-FFF2-40B4-BE49-F238E27FC236}">
                <a16:creationId xmlns:a16="http://schemas.microsoft.com/office/drawing/2014/main" id="{A528EE63-1EAA-480F-BCCE-43E4BD2FB3D1}"/>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C7C1DAFD-0E15-4E3B-8FC6-C39C58354D79}"/>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F30F6423-EA5A-4032-80F2-DD08CF942532}"/>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30051640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HINN vertikal">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321C55-3BA5-4307-9D26-20C068E4FF5A}"/>
              </a:ext>
            </a:extLst>
          </p:cNvPr>
          <p:cNvSpPr>
            <a:spLocks noGrp="1"/>
          </p:cNvSpPr>
          <p:nvPr>
            <p:ph type="title" orient="vert"/>
          </p:nvPr>
        </p:nvSpPr>
        <p:spPr>
          <a:xfrm>
            <a:off x="8291478" y="365125"/>
            <a:ext cx="1873286" cy="5811838"/>
          </a:xfrm>
        </p:spPr>
        <p:txBody>
          <a:bodyPr vert="eaVert"/>
          <a:lstStyle/>
          <a:p>
            <a:r>
              <a:rPr lang="nb-NO"/>
              <a:t>Klikk for å redigere tittelstil</a:t>
            </a:r>
          </a:p>
        </p:txBody>
      </p:sp>
      <p:sp>
        <p:nvSpPr>
          <p:cNvPr id="3" name="Vertical Text Placeholder 2">
            <a:extLst>
              <a:ext uri="{FF2B5EF4-FFF2-40B4-BE49-F238E27FC236}">
                <a16:creationId xmlns:a16="http://schemas.microsoft.com/office/drawing/2014/main" id="{647DD650-1CA8-4DF8-BD4D-F885FDCAB984}"/>
              </a:ext>
            </a:extLst>
          </p:cNvPr>
          <p:cNvSpPr>
            <a:spLocks noGrp="1"/>
          </p:cNvSpPr>
          <p:nvPr>
            <p:ph type="body" orient="vert" idx="1"/>
          </p:nvPr>
        </p:nvSpPr>
        <p:spPr>
          <a:xfrm>
            <a:off x="838200" y="365125"/>
            <a:ext cx="719202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a:extLst>
              <a:ext uri="{FF2B5EF4-FFF2-40B4-BE49-F238E27FC236}">
                <a16:creationId xmlns:a16="http://schemas.microsoft.com/office/drawing/2014/main" id="{1CDC0359-5FF3-4896-AB87-12D8FA1AD9BD}"/>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7CFCF30F-C34D-4890-8B50-71BB8D8962FD}"/>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532AA520-52E0-476D-A8BA-CE32D70E8BBF}"/>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326009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HINN tittel og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8AC18-DCD3-4B69-8080-A81F07324666}"/>
              </a:ext>
            </a:extLst>
          </p:cNvPr>
          <p:cNvSpPr>
            <a:spLocks noGrp="1"/>
          </p:cNvSpPr>
          <p:nvPr>
            <p:ph type="title"/>
          </p:nvPr>
        </p:nvSpPr>
        <p:spPr>
          <a:xfrm>
            <a:off x="838200" y="365125"/>
            <a:ext cx="9326563" cy="1325563"/>
          </a:xfrm>
        </p:spPr>
        <p:txBody>
          <a:bodyPr/>
          <a:lstStyle/>
          <a:p>
            <a:r>
              <a:rPr lang="nb-NO"/>
              <a:t>Klikk for å redigere tittelstil</a:t>
            </a:r>
          </a:p>
        </p:txBody>
      </p:sp>
      <p:sp>
        <p:nvSpPr>
          <p:cNvPr id="3" name="Content Placeholder 2">
            <a:extLst>
              <a:ext uri="{FF2B5EF4-FFF2-40B4-BE49-F238E27FC236}">
                <a16:creationId xmlns:a16="http://schemas.microsoft.com/office/drawing/2014/main" id="{AF429881-4210-4FB5-9EAE-2493F4E8E692}"/>
              </a:ext>
            </a:extLst>
          </p:cNvPr>
          <p:cNvSpPr>
            <a:spLocks noGrp="1"/>
          </p:cNvSpPr>
          <p:nvPr>
            <p:ph idx="1"/>
          </p:nvPr>
        </p:nvSpPr>
        <p:spPr>
          <a:xfrm>
            <a:off x="838200" y="1825625"/>
            <a:ext cx="9326563"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Date Placeholder 3">
            <a:extLst>
              <a:ext uri="{FF2B5EF4-FFF2-40B4-BE49-F238E27FC236}">
                <a16:creationId xmlns:a16="http://schemas.microsoft.com/office/drawing/2014/main" id="{E51467B2-463E-4155-8592-19798E9DC71C}"/>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6FA6E90B-A6FA-41CB-B9DF-E86E7234FEFC}"/>
              </a:ext>
            </a:extLst>
          </p:cNvPr>
          <p:cNvSpPr>
            <a:spLocks noGrp="1"/>
          </p:cNvSpPr>
          <p:nvPr>
            <p:ph type="ftr" sz="quarter" idx="11"/>
          </p:nvPr>
        </p:nvSpPr>
        <p:spPr>
          <a:xfrm>
            <a:off x="4038600" y="6356350"/>
            <a:ext cx="3749675" cy="365125"/>
          </a:xfrm>
        </p:spPr>
        <p:txBody>
          <a:bodyPr/>
          <a:lstStyle/>
          <a:p>
            <a:endParaRPr lang="nb-NO"/>
          </a:p>
        </p:txBody>
      </p:sp>
      <p:sp>
        <p:nvSpPr>
          <p:cNvPr id="6" name="Slide Number Placeholder 5">
            <a:extLst>
              <a:ext uri="{FF2B5EF4-FFF2-40B4-BE49-F238E27FC236}">
                <a16:creationId xmlns:a16="http://schemas.microsoft.com/office/drawing/2014/main" id="{D7A4D0DE-0E50-4793-9FF8-4BE381870141}"/>
              </a:ext>
            </a:extLst>
          </p:cNvPr>
          <p:cNvSpPr>
            <a:spLocks noGrp="1"/>
          </p:cNvSpPr>
          <p:nvPr>
            <p:ph type="sldNum" sz="quarter" idx="12"/>
          </p:nvPr>
        </p:nvSpPr>
        <p:spPr>
          <a:xfrm>
            <a:off x="8242336" y="6356350"/>
            <a:ext cx="1922427" cy="365125"/>
          </a:xfrm>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1046314795"/>
      </p:ext>
    </p:extLst>
  </p:cSld>
  <p:clrMapOvr>
    <a:masterClrMapping/>
  </p:clrMapOvr>
  <p:extLst>
    <p:ext uri="{DCECCB84-F9BA-43D5-87BE-67443E8EF086}">
      <p15:sldGuideLst xmlns:p15="http://schemas.microsoft.com/office/powerpoint/2012/main">
        <p15:guide id="3" pos="490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HINN to kolonn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9C46F-EB7E-4299-ACD0-5A391164673F}"/>
              </a:ext>
            </a:extLst>
          </p:cNvPr>
          <p:cNvSpPr>
            <a:spLocks noGrp="1"/>
          </p:cNvSpPr>
          <p:nvPr>
            <p:ph type="title"/>
          </p:nvPr>
        </p:nvSpPr>
        <p:spPr/>
        <p:txBody>
          <a:bodyPr/>
          <a:lstStyle/>
          <a:p>
            <a:r>
              <a:rPr lang="nb-NO"/>
              <a:t>Klikk for å redigere tittelstil</a:t>
            </a:r>
            <a:endParaRPr lang="nb-NO" dirty="0"/>
          </a:p>
        </p:txBody>
      </p:sp>
      <p:sp>
        <p:nvSpPr>
          <p:cNvPr id="3" name="Content Placeholder 2">
            <a:extLst>
              <a:ext uri="{FF2B5EF4-FFF2-40B4-BE49-F238E27FC236}">
                <a16:creationId xmlns:a16="http://schemas.microsoft.com/office/drawing/2014/main" id="{4E0419CD-5440-4B4C-9318-29CA0D66088F}"/>
              </a:ext>
            </a:extLst>
          </p:cNvPr>
          <p:cNvSpPr>
            <a:spLocks noGrp="1"/>
          </p:cNvSpPr>
          <p:nvPr>
            <p:ph sz="half" idx="1"/>
          </p:nvPr>
        </p:nvSpPr>
        <p:spPr>
          <a:xfrm>
            <a:off x="838200" y="1825625"/>
            <a:ext cx="4490071"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Content Placeholder 3">
            <a:extLst>
              <a:ext uri="{FF2B5EF4-FFF2-40B4-BE49-F238E27FC236}">
                <a16:creationId xmlns:a16="http://schemas.microsoft.com/office/drawing/2014/main" id="{102C5DF6-DE51-43DF-A3BC-8B6CAF427040}"/>
              </a:ext>
            </a:extLst>
          </p:cNvPr>
          <p:cNvSpPr>
            <a:spLocks noGrp="1"/>
          </p:cNvSpPr>
          <p:nvPr>
            <p:ph sz="half" idx="2"/>
          </p:nvPr>
        </p:nvSpPr>
        <p:spPr>
          <a:xfrm>
            <a:off x="5678332" y="1825625"/>
            <a:ext cx="4490071"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Date Placeholder 4">
            <a:extLst>
              <a:ext uri="{FF2B5EF4-FFF2-40B4-BE49-F238E27FC236}">
                <a16:creationId xmlns:a16="http://schemas.microsoft.com/office/drawing/2014/main" id="{EED04416-83C6-4BA3-A7E1-0FE4A52AE7C1}"/>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6" name="Footer Placeholder 5">
            <a:extLst>
              <a:ext uri="{FF2B5EF4-FFF2-40B4-BE49-F238E27FC236}">
                <a16:creationId xmlns:a16="http://schemas.microsoft.com/office/drawing/2014/main" id="{20CFE4D9-471D-4327-BF81-FC9F543823EF}"/>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1683927C-3C3A-4FE6-B918-9456833728C8}"/>
              </a:ext>
            </a:extLst>
          </p:cNvPr>
          <p:cNvSpPr>
            <a:spLocks noGrp="1"/>
          </p:cNvSpPr>
          <p:nvPr>
            <p:ph type="sldNum" sz="quarter" idx="12"/>
          </p:nvPr>
        </p:nvSpPr>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2409524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INN bilde portret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642E04-611B-4317-BA50-B85BD6A43417}"/>
              </a:ext>
            </a:extLst>
          </p:cNvPr>
          <p:cNvSpPr/>
          <p:nvPr userDrawn="1"/>
        </p:nvSpPr>
        <p:spPr>
          <a:xfrm>
            <a:off x="0" y="0"/>
            <a:ext cx="11049533"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solidFill>
                <a:schemeClr val="accent6"/>
              </a:solidFill>
            </a:endParaRPr>
          </a:p>
        </p:txBody>
      </p:sp>
      <p:sp>
        <p:nvSpPr>
          <p:cNvPr id="2" name="Title 1">
            <a:extLst>
              <a:ext uri="{FF2B5EF4-FFF2-40B4-BE49-F238E27FC236}">
                <a16:creationId xmlns:a16="http://schemas.microsoft.com/office/drawing/2014/main" id="{5B4C425A-0F97-4953-9971-B09CE3BB94E6}"/>
              </a:ext>
            </a:extLst>
          </p:cNvPr>
          <p:cNvSpPr>
            <a:spLocks noGrp="1"/>
          </p:cNvSpPr>
          <p:nvPr>
            <p:ph type="title"/>
          </p:nvPr>
        </p:nvSpPr>
        <p:spPr>
          <a:xfrm>
            <a:off x="6096001" y="1134406"/>
            <a:ext cx="4519290" cy="4647627"/>
          </a:xfrm>
        </p:spPr>
        <p:txBody>
          <a:bodyPr anchor="ctr">
            <a:normAutofit/>
          </a:bodyPr>
          <a:lstStyle>
            <a:lvl1pPr algn="ctr">
              <a:defRPr sz="3600">
                <a:solidFill>
                  <a:schemeClr val="bg1"/>
                </a:solidFill>
                <a:latin typeface="Georgia" panose="02040502050405020303" pitchFamily="18" charset="0"/>
                <a:cs typeface="Arial" panose="020B0604020202020204" pitchFamily="34" charset="0"/>
              </a:defRPr>
            </a:lvl1pPr>
          </a:lstStyle>
          <a:p>
            <a:r>
              <a:rPr lang="nb-NO"/>
              <a:t>Klikk for å redigere tittelstil</a:t>
            </a:r>
            <a:endParaRPr lang="nb-NO" dirty="0"/>
          </a:p>
        </p:txBody>
      </p:sp>
      <p:sp>
        <p:nvSpPr>
          <p:cNvPr id="7" name="Picture Placeholder 6">
            <a:extLst>
              <a:ext uri="{FF2B5EF4-FFF2-40B4-BE49-F238E27FC236}">
                <a16:creationId xmlns:a16="http://schemas.microsoft.com/office/drawing/2014/main" id="{B757A280-8687-431E-B644-A7D99EC261A6}"/>
              </a:ext>
            </a:extLst>
          </p:cNvPr>
          <p:cNvSpPr>
            <a:spLocks noGrp="1"/>
          </p:cNvSpPr>
          <p:nvPr>
            <p:ph type="pic" sz="quarter" idx="13"/>
          </p:nvPr>
        </p:nvSpPr>
        <p:spPr>
          <a:xfrm>
            <a:off x="1" y="0"/>
            <a:ext cx="5678904" cy="6858000"/>
          </a:xfrm>
        </p:spPr>
        <p:txBody>
          <a:bodyPr tIns="1800000" anchor="ctr"/>
          <a:lstStyle>
            <a:lvl1pPr marL="0" indent="0" algn="ctr">
              <a:buNone/>
              <a:defRPr>
                <a:solidFill>
                  <a:schemeClr val="bg1"/>
                </a:solidFill>
              </a:defRPr>
            </a:lvl1pPr>
          </a:lstStyle>
          <a:p>
            <a:r>
              <a:rPr lang="nb-NO"/>
              <a:t>Klikk ikonet for å legge til et bilde</a:t>
            </a:r>
            <a:endParaRPr lang="nb-NO" dirty="0"/>
          </a:p>
        </p:txBody>
      </p:sp>
    </p:spTree>
    <p:extLst>
      <p:ext uri="{BB962C8B-B14F-4D97-AF65-F5344CB8AC3E}">
        <p14:creationId xmlns:p14="http://schemas.microsoft.com/office/powerpoint/2010/main" val="871999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INN bilde landskap">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A82D63-063A-4958-9928-D5F53734414F}"/>
              </a:ext>
            </a:extLst>
          </p:cNvPr>
          <p:cNvSpPr/>
          <p:nvPr userDrawn="1"/>
        </p:nvSpPr>
        <p:spPr>
          <a:xfrm>
            <a:off x="0" y="0"/>
            <a:ext cx="11046755" cy="685800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b-NO"/>
          </a:p>
        </p:txBody>
      </p:sp>
      <p:sp>
        <p:nvSpPr>
          <p:cNvPr id="7" name="Picture Placeholder 6">
            <a:extLst>
              <a:ext uri="{FF2B5EF4-FFF2-40B4-BE49-F238E27FC236}">
                <a16:creationId xmlns:a16="http://schemas.microsoft.com/office/drawing/2014/main" id="{E047DC8F-FAB4-4DA4-A61D-EDB4DEA93372}"/>
              </a:ext>
            </a:extLst>
          </p:cNvPr>
          <p:cNvSpPr>
            <a:spLocks noGrp="1"/>
          </p:cNvSpPr>
          <p:nvPr>
            <p:ph type="pic" sz="quarter" idx="10"/>
          </p:nvPr>
        </p:nvSpPr>
        <p:spPr>
          <a:xfrm>
            <a:off x="0" y="1"/>
            <a:ext cx="11046755" cy="4995581"/>
          </a:xfrm>
        </p:spPr>
        <p:txBody>
          <a:bodyPr tIns="1800000" anchor="ctr"/>
          <a:lstStyle>
            <a:lvl1pPr marL="0" indent="0" algn="ctr">
              <a:buNone/>
              <a:defRPr>
                <a:solidFill>
                  <a:schemeClr val="bg1"/>
                </a:solidFill>
              </a:defRPr>
            </a:lvl1pPr>
          </a:lstStyle>
          <a:p>
            <a:r>
              <a:rPr lang="nb-NO"/>
              <a:t>Klikk ikonet for å legge til et bilde</a:t>
            </a:r>
            <a:endParaRPr lang="nb-NO" dirty="0"/>
          </a:p>
        </p:txBody>
      </p:sp>
      <p:sp>
        <p:nvSpPr>
          <p:cNvPr id="8" name="Title 1">
            <a:extLst>
              <a:ext uri="{FF2B5EF4-FFF2-40B4-BE49-F238E27FC236}">
                <a16:creationId xmlns:a16="http://schemas.microsoft.com/office/drawing/2014/main" id="{3F285ADF-1DF2-4792-9D5F-3DB33F27EF38}"/>
              </a:ext>
            </a:extLst>
          </p:cNvPr>
          <p:cNvSpPr>
            <a:spLocks noGrp="1"/>
          </p:cNvSpPr>
          <p:nvPr>
            <p:ph type="title"/>
          </p:nvPr>
        </p:nvSpPr>
        <p:spPr>
          <a:xfrm>
            <a:off x="838200" y="5482520"/>
            <a:ext cx="9330203" cy="863415"/>
          </a:xfrm>
        </p:spPr>
        <p:txBody>
          <a:bodyPr anchor="ctr"/>
          <a:lstStyle>
            <a:lvl1pPr algn="ctr">
              <a:defRPr>
                <a:solidFill>
                  <a:schemeClr val="bg1"/>
                </a:solidFill>
              </a:defRPr>
            </a:lvl1pPr>
          </a:lstStyle>
          <a:p>
            <a:r>
              <a:rPr lang="nb-NO"/>
              <a:t>Klikk for å redigere tittelstil</a:t>
            </a:r>
            <a:endParaRPr lang="nb-NO" dirty="0"/>
          </a:p>
        </p:txBody>
      </p:sp>
    </p:spTree>
    <p:extLst>
      <p:ext uri="{BB962C8B-B14F-4D97-AF65-F5344CB8AC3E}">
        <p14:creationId xmlns:p14="http://schemas.microsoft.com/office/powerpoint/2010/main" val="377351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INN helbil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E1FA2C1-C16C-4181-8900-604CF9A2DFEB}"/>
              </a:ext>
            </a:extLst>
          </p:cNvPr>
          <p:cNvSpPr>
            <a:spLocks noGrp="1"/>
          </p:cNvSpPr>
          <p:nvPr>
            <p:ph type="pic" sz="quarter" idx="10"/>
          </p:nvPr>
        </p:nvSpPr>
        <p:spPr>
          <a:xfrm>
            <a:off x="-1" y="0"/>
            <a:ext cx="11053483" cy="6858000"/>
          </a:xfrm>
          <a:ln>
            <a:noFill/>
          </a:ln>
        </p:spPr>
        <p:txBody>
          <a:bodyPr tIns="1800000" anchor="ctr"/>
          <a:lstStyle>
            <a:lvl1pPr marL="0" indent="0" algn="ctr">
              <a:buNone/>
              <a:defRPr/>
            </a:lvl1pPr>
          </a:lstStyle>
          <a:p>
            <a:r>
              <a:rPr lang="nb-NO"/>
              <a:t>Klikk ikonet for å legge til et bilde</a:t>
            </a:r>
            <a:endParaRPr lang="nb-NO" dirty="0"/>
          </a:p>
        </p:txBody>
      </p:sp>
    </p:spTree>
    <p:extLst>
      <p:ext uri="{BB962C8B-B14F-4D97-AF65-F5344CB8AC3E}">
        <p14:creationId xmlns:p14="http://schemas.microsoft.com/office/powerpoint/2010/main" val="189320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INN tabel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EF863-C134-4F2F-9A40-FC028FD44409}"/>
              </a:ext>
            </a:extLst>
          </p:cNvPr>
          <p:cNvSpPr>
            <a:spLocks noGrp="1"/>
          </p:cNvSpPr>
          <p:nvPr>
            <p:ph type="title"/>
          </p:nvPr>
        </p:nvSpPr>
        <p:spPr>
          <a:xfrm>
            <a:off x="838200" y="365125"/>
            <a:ext cx="9330203" cy="896747"/>
          </a:xfrm>
        </p:spPr>
        <p:txBody>
          <a:bodyPr>
            <a:normAutofit/>
          </a:bodyPr>
          <a:lstStyle>
            <a:lvl1pPr>
              <a:defRPr sz="3600"/>
            </a:lvl1pPr>
          </a:lstStyle>
          <a:p>
            <a:r>
              <a:rPr lang="nb-NO"/>
              <a:t>Klikk for å redigere tittelstil</a:t>
            </a:r>
            <a:endParaRPr lang="nb-NO" dirty="0"/>
          </a:p>
        </p:txBody>
      </p:sp>
      <p:sp>
        <p:nvSpPr>
          <p:cNvPr id="3" name="Date Placeholder 2">
            <a:extLst>
              <a:ext uri="{FF2B5EF4-FFF2-40B4-BE49-F238E27FC236}">
                <a16:creationId xmlns:a16="http://schemas.microsoft.com/office/drawing/2014/main" id="{8FC31F8E-0251-4D69-AB7A-8405A9149E32}"/>
              </a:ext>
            </a:extLst>
          </p:cNvPr>
          <p:cNvSpPr>
            <a:spLocks noGrp="1"/>
          </p:cNvSpPr>
          <p:nvPr>
            <p:ph type="dt" sz="half" idx="10"/>
          </p:nvPr>
        </p:nvSpPr>
        <p:spPr/>
        <p:txBody>
          <a:bodyPr/>
          <a:lstStyle/>
          <a:p>
            <a:fld id="{23FA253B-A78F-418F-B245-B317E6D94436}" type="datetimeFigureOut">
              <a:rPr lang="nb-NO" smtClean="0"/>
              <a:t>08.02.2023</a:t>
            </a:fld>
            <a:endParaRPr lang="nb-NO"/>
          </a:p>
        </p:txBody>
      </p:sp>
      <p:sp>
        <p:nvSpPr>
          <p:cNvPr id="4" name="Footer Placeholder 3">
            <a:extLst>
              <a:ext uri="{FF2B5EF4-FFF2-40B4-BE49-F238E27FC236}">
                <a16:creationId xmlns:a16="http://schemas.microsoft.com/office/drawing/2014/main" id="{ECE1A6A4-33DD-4070-9F63-FFB88279677F}"/>
              </a:ext>
            </a:extLst>
          </p:cNvPr>
          <p:cNvSpPr>
            <a:spLocks noGrp="1"/>
          </p:cNvSpPr>
          <p:nvPr>
            <p:ph type="ftr" sz="quarter" idx="11"/>
          </p:nvPr>
        </p:nvSpPr>
        <p:spPr/>
        <p:txBody>
          <a:bodyPr/>
          <a:lstStyle/>
          <a:p>
            <a:endParaRPr lang="nb-NO" dirty="0"/>
          </a:p>
        </p:txBody>
      </p:sp>
      <p:sp>
        <p:nvSpPr>
          <p:cNvPr id="5" name="Slide Number Placeholder 4">
            <a:extLst>
              <a:ext uri="{FF2B5EF4-FFF2-40B4-BE49-F238E27FC236}">
                <a16:creationId xmlns:a16="http://schemas.microsoft.com/office/drawing/2014/main" id="{96A5D80F-471B-4676-9203-D00E034B087B}"/>
              </a:ext>
            </a:extLst>
          </p:cNvPr>
          <p:cNvSpPr>
            <a:spLocks noGrp="1"/>
          </p:cNvSpPr>
          <p:nvPr>
            <p:ph type="sldNum" sz="quarter" idx="12"/>
          </p:nvPr>
        </p:nvSpPr>
        <p:spPr/>
        <p:txBody>
          <a:bodyPr/>
          <a:lstStyle/>
          <a:p>
            <a:fld id="{0E4A6A86-FC23-40CA-8743-A283DC17AB73}" type="slidenum">
              <a:rPr lang="nb-NO" smtClean="0"/>
              <a:t>‹#›</a:t>
            </a:fld>
            <a:endParaRPr lang="nb-NO"/>
          </a:p>
        </p:txBody>
      </p:sp>
      <p:sp>
        <p:nvSpPr>
          <p:cNvPr id="9" name="Table Placeholder 8">
            <a:extLst>
              <a:ext uri="{FF2B5EF4-FFF2-40B4-BE49-F238E27FC236}">
                <a16:creationId xmlns:a16="http://schemas.microsoft.com/office/drawing/2014/main" id="{CA1EE29D-F0AB-4A58-B471-78917D0DD57F}"/>
              </a:ext>
            </a:extLst>
          </p:cNvPr>
          <p:cNvSpPr>
            <a:spLocks noGrp="1"/>
          </p:cNvSpPr>
          <p:nvPr>
            <p:ph type="tbl" sz="quarter" idx="13"/>
          </p:nvPr>
        </p:nvSpPr>
        <p:spPr>
          <a:xfrm>
            <a:off x="838200" y="1366838"/>
            <a:ext cx="9326563" cy="4814887"/>
          </a:xfrm>
        </p:spPr>
        <p:txBody>
          <a:bodyPr tIns="2880000"/>
          <a:lstStyle>
            <a:lvl1pPr marL="0" indent="0" algn="ctr">
              <a:buNone/>
              <a:defRPr/>
            </a:lvl1pPr>
          </a:lstStyle>
          <a:p>
            <a:r>
              <a:rPr lang="nb-NO"/>
              <a:t>Klikk ikonet for å legge til en tabell</a:t>
            </a:r>
            <a:endParaRPr lang="nb-NO" dirty="0"/>
          </a:p>
        </p:txBody>
      </p:sp>
    </p:spTree>
    <p:extLst>
      <p:ext uri="{BB962C8B-B14F-4D97-AF65-F5344CB8AC3E}">
        <p14:creationId xmlns:p14="http://schemas.microsoft.com/office/powerpoint/2010/main" val="384664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INN bilde og tekst miks">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E1FA2C1-C16C-4181-8900-604CF9A2DFEB}"/>
              </a:ext>
            </a:extLst>
          </p:cNvPr>
          <p:cNvSpPr>
            <a:spLocks noGrp="1"/>
          </p:cNvSpPr>
          <p:nvPr>
            <p:ph type="pic" sz="quarter" idx="10"/>
          </p:nvPr>
        </p:nvSpPr>
        <p:spPr>
          <a:xfrm>
            <a:off x="8242337" y="365124"/>
            <a:ext cx="2353945" cy="3063875"/>
          </a:xfrm>
          <a:ln>
            <a:noFill/>
          </a:ln>
        </p:spPr>
        <p:txBody>
          <a:bodyPr tIns="1800000" anchor="ctr"/>
          <a:lstStyle>
            <a:lvl1pPr marL="0" indent="0" algn="ctr">
              <a:buNone/>
              <a:defRPr/>
            </a:lvl1pPr>
          </a:lstStyle>
          <a:p>
            <a:r>
              <a:rPr lang="nb-NO"/>
              <a:t>Klikk ikonet for å legge til et bilde</a:t>
            </a:r>
            <a:endParaRPr lang="nb-NO" dirty="0"/>
          </a:p>
        </p:txBody>
      </p:sp>
      <p:sp>
        <p:nvSpPr>
          <p:cNvPr id="3" name="Picture Placeholder 6">
            <a:extLst>
              <a:ext uri="{FF2B5EF4-FFF2-40B4-BE49-F238E27FC236}">
                <a16:creationId xmlns:a16="http://schemas.microsoft.com/office/drawing/2014/main" id="{8DB9C04B-C4BC-41F8-BD99-F087878DA065}"/>
              </a:ext>
            </a:extLst>
          </p:cNvPr>
          <p:cNvSpPr>
            <a:spLocks noGrp="1"/>
          </p:cNvSpPr>
          <p:nvPr>
            <p:ph type="pic" sz="quarter" idx="11"/>
          </p:nvPr>
        </p:nvSpPr>
        <p:spPr>
          <a:xfrm>
            <a:off x="8242336" y="3429000"/>
            <a:ext cx="2353945" cy="2747963"/>
          </a:xfrm>
          <a:ln>
            <a:noFill/>
          </a:ln>
        </p:spPr>
        <p:txBody>
          <a:bodyPr tIns="1800000" anchor="ctr"/>
          <a:lstStyle>
            <a:lvl1pPr marL="0" indent="0" algn="ctr">
              <a:buNone/>
              <a:defRPr/>
            </a:lvl1pPr>
          </a:lstStyle>
          <a:p>
            <a:r>
              <a:rPr lang="nb-NO"/>
              <a:t>Klikk ikonet for å legge til et bilde</a:t>
            </a:r>
            <a:endParaRPr lang="nb-NO" dirty="0"/>
          </a:p>
        </p:txBody>
      </p:sp>
      <p:sp>
        <p:nvSpPr>
          <p:cNvPr id="4" name="Title 1">
            <a:extLst>
              <a:ext uri="{FF2B5EF4-FFF2-40B4-BE49-F238E27FC236}">
                <a16:creationId xmlns:a16="http://schemas.microsoft.com/office/drawing/2014/main" id="{DBBCDB50-D623-4506-8F46-6B70E4233B83}"/>
              </a:ext>
            </a:extLst>
          </p:cNvPr>
          <p:cNvSpPr>
            <a:spLocks noGrp="1"/>
          </p:cNvSpPr>
          <p:nvPr>
            <p:ph type="title"/>
          </p:nvPr>
        </p:nvSpPr>
        <p:spPr>
          <a:xfrm>
            <a:off x="838200" y="365125"/>
            <a:ext cx="6950073" cy="1325563"/>
          </a:xfrm>
        </p:spPr>
        <p:txBody>
          <a:bodyPr/>
          <a:lstStyle/>
          <a:p>
            <a:r>
              <a:rPr lang="nb-NO"/>
              <a:t>Klikk for å redigere tittelstil</a:t>
            </a:r>
          </a:p>
        </p:txBody>
      </p:sp>
      <p:sp>
        <p:nvSpPr>
          <p:cNvPr id="5" name="Content Placeholder 2">
            <a:extLst>
              <a:ext uri="{FF2B5EF4-FFF2-40B4-BE49-F238E27FC236}">
                <a16:creationId xmlns:a16="http://schemas.microsoft.com/office/drawing/2014/main" id="{97C6D213-C9DD-4B8F-8E2A-2636AA88AF92}"/>
              </a:ext>
            </a:extLst>
          </p:cNvPr>
          <p:cNvSpPr>
            <a:spLocks noGrp="1"/>
          </p:cNvSpPr>
          <p:nvPr>
            <p:ph idx="1"/>
          </p:nvPr>
        </p:nvSpPr>
        <p:spPr>
          <a:xfrm>
            <a:off x="838201" y="1825625"/>
            <a:ext cx="6950074"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Date Placeholder 3">
            <a:extLst>
              <a:ext uri="{FF2B5EF4-FFF2-40B4-BE49-F238E27FC236}">
                <a16:creationId xmlns:a16="http://schemas.microsoft.com/office/drawing/2014/main" id="{7E861DC9-E164-437E-BF83-74E1BC51A66D}"/>
              </a:ext>
            </a:extLst>
          </p:cNvPr>
          <p:cNvSpPr>
            <a:spLocks noGrp="1"/>
          </p:cNvSpPr>
          <p:nvPr>
            <p:ph type="dt" sz="half" idx="12"/>
          </p:nvPr>
        </p:nvSpPr>
        <p:spPr>
          <a:xfrm>
            <a:off x="838200" y="6356350"/>
            <a:ext cx="2743200" cy="365125"/>
          </a:xfrm>
        </p:spPr>
        <p:txBody>
          <a:bodyPr/>
          <a:lstStyle/>
          <a:p>
            <a:fld id="{23FA253B-A78F-418F-B245-B317E6D94436}" type="datetimeFigureOut">
              <a:rPr lang="nb-NO" smtClean="0"/>
              <a:t>08.02.2023</a:t>
            </a:fld>
            <a:endParaRPr lang="nb-NO"/>
          </a:p>
        </p:txBody>
      </p:sp>
      <p:sp>
        <p:nvSpPr>
          <p:cNvPr id="8" name="Footer Placeholder 4">
            <a:extLst>
              <a:ext uri="{FF2B5EF4-FFF2-40B4-BE49-F238E27FC236}">
                <a16:creationId xmlns:a16="http://schemas.microsoft.com/office/drawing/2014/main" id="{C562A665-3243-4BD3-A175-671137C35508}"/>
              </a:ext>
            </a:extLst>
          </p:cNvPr>
          <p:cNvSpPr>
            <a:spLocks noGrp="1"/>
          </p:cNvSpPr>
          <p:nvPr>
            <p:ph type="ftr" sz="quarter" idx="13"/>
          </p:nvPr>
        </p:nvSpPr>
        <p:spPr>
          <a:xfrm>
            <a:off x="4038600" y="6356350"/>
            <a:ext cx="3749675" cy="365125"/>
          </a:xfrm>
        </p:spPr>
        <p:txBody>
          <a:bodyPr/>
          <a:lstStyle/>
          <a:p>
            <a:endParaRPr lang="nb-NO"/>
          </a:p>
        </p:txBody>
      </p:sp>
      <p:sp>
        <p:nvSpPr>
          <p:cNvPr id="9" name="Slide Number Placeholder 5">
            <a:extLst>
              <a:ext uri="{FF2B5EF4-FFF2-40B4-BE49-F238E27FC236}">
                <a16:creationId xmlns:a16="http://schemas.microsoft.com/office/drawing/2014/main" id="{54D67199-DA16-4C10-A136-A75F6BD2974A}"/>
              </a:ext>
            </a:extLst>
          </p:cNvPr>
          <p:cNvSpPr>
            <a:spLocks noGrp="1"/>
          </p:cNvSpPr>
          <p:nvPr>
            <p:ph type="sldNum" sz="quarter" idx="14"/>
          </p:nvPr>
        </p:nvSpPr>
        <p:spPr>
          <a:xfrm>
            <a:off x="8242336" y="6356350"/>
            <a:ext cx="2353945" cy="365125"/>
          </a:xfrm>
        </p:spPr>
        <p:txBody>
          <a:bodyPr/>
          <a:lstStyle/>
          <a:p>
            <a:fld id="{0E4A6A86-FC23-40CA-8743-A283DC17AB73}" type="slidenum">
              <a:rPr lang="nb-NO" smtClean="0"/>
              <a:t>‹#›</a:t>
            </a:fld>
            <a:endParaRPr lang="nb-NO"/>
          </a:p>
        </p:txBody>
      </p:sp>
    </p:spTree>
    <p:extLst>
      <p:ext uri="{BB962C8B-B14F-4D97-AF65-F5344CB8AC3E}">
        <p14:creationId xmlns:p14="http://schemas.microsoft.com/office/powerpoint/2010/main" val="1205310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INN logo">
    <p:bg>
      <p:bgPr>
        <a:solidFill>
          <a:schemeClr val="accent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7627502-C358-41A8-B645-48125B0E1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502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E87C2D-3FDF-4EF6-A22D-63BFBEE6E763}"/>
              </a:ext>
            </a:extLst>
          </p:cNvPr>
          <p:cNvSpPr>
            <a:spLocks noGrp="1"/>
          </p:cNvSpPr>
          <p:nvPr>
            <p:ph type="title"/>
          </p:nvPr>
        </p:nvSpPr>
        <p:spPr>
          <a:xfrm>
            <a:off x="838200" y="365125"/>
            <a:ext cx="9330203" cy="1325563"/>
          </a:xfrm>
          <a:prstGeom prst="rect">
            <a:avLst/>
          </a:prstGeom>
        </p:spPr>
        <p:txBody>
          <a:bodyPr vert="horz" lIns="91440" tIns="45720" rIns="91440" bIns="45720" rtlCol="0" anchor="b">
            <a:normAutofit/>
          </a:bodyPr>
          <a:lstStyle/>
          <a:p>
            <a:r>
              <a:rPr lang="nb-NO"/>
              <a:t>Klikk for å redigere tittelstil</a:t>
            </a:r>
            <a:endParaRPr lang="nb-NO" dirty="0"/>
          </a:p>
        </p:txBody>
      </p:sp>
      <p:sp>
        <p:nvSpPr>
          <p:cNvPr id="3" name="Text Placeholder 2">
            <a:extLst>
              <a:ext uri="{FF2B5EF4-FFF2-40B4-BE49-F238E27FC236}">
                <a16:creationId xmlns:a16="http://schemas.microsoft.com/office/drawing/2014/main" id="{DE311500-5EEB-4EFA-A661-769E292F6656}"/>
              </a:ext>
            </a:extLst>
          </p:cNvPr>
          <p:cNvSpPr>
            <a:spLocks noGrp="1"/>
          </p:cNvSpPr>
          <p:nvPr>
            <p:ph type="body" idx="1"/>
          </p:nvPr>
        </p:nvSpPr>
        <p:spPr>
          <a:xfrm>
            <a:off x="838200" y="1825625"/>
            <a:ext cx="933020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b-NO" dirty="0"/>
          </a:p>
        </p:txBody>
      </p:sp>
      <p:sp>
        <p:nvSpPr>
          <p:cNvPr id="4" name="Date Placeholder 3">
            <a:extLst>
              <a:ext uri="{FF2B5EF4-FFF2-40B4-BE49-F238E27FC236}">
                <a16:creationId xmlns:a16="http://schemas.microsoft.com/office/drawing/2014/main" id="{B6C852AC-616D-49A5-844E-723ED5541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A253B-A78F-418F-B245-B317E6D94436}" type="datetimeFigureOut">
              <a:rPr lang="nb-NO" smtClean="0"/>
              <a:t>08.02.2023</a:t>
            </a:fld>
            <a:endParaRPr lang="nb-NO"/>
          </a:p>
        </p:txBody>
      </p:sp>
      <p:sp>
        <p:nvSpPr>
          <p:cNvPr id="5" name="Footer Placeholder 4">
            <a:extLst>
              <a:ext uri="{FF2B5EF4-FFF2-40B4-BE49-F238E27FC236}">
                <a16:creationId xmlns:a16="http://schemas.microsoft.com/office/drawing/2014/main" id="{8E13C777-F57A-4BA4-9F2D-711E5A203E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b-NO" dirty="0"/>
          </a:p>
        </p:txBody>
      </p:sp>
      <p:sp>
        <p:nvSpPr>
          <p:cNvPr id="6" name="Slide Number Placeholder 5">
            <a:extLst>
              <a:ext uri="{FF2B5EF4-FFF2-40B4-BE49-F238E27FC236}">
                <a16:creationId xmlns:a16="http://schemas.microsoft.com/office/drawing/2014/main" id="{D087C2DB-4CA9-4026-85E9-2D749FBBF741}"/>
              </a:ext>
            </a:extLst>
          </p:cNvPr>
          <p:cNvSpPr>
            <a:spLocks noGrp="1"/>
          </p:cNvSpPr>
          <p:nvPr>
            <p:ph type="sldNum" sz="quarter" idx="4"/>
          </p:nvPr>
        </p:nvSpPr>
        <p:spPr>
          <a:xfrm>
            <a:off x="8610600" y="6356350"/>
            <a:ext cx="155780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A6A86-FC23-40CA-8743-A283DC17AB73}" type="slidenum">
              <a:rPr lang="nb-NO" smtClean="0"/>
              <a:t>‹#›</a:t>
            </a:fld>
            <a:endParaRPr lang="nb-NO"/>
          </a:p>
        </p:txBody>
      </p:sp>
    </p:spTree>
    <p:extLst>
      <p:ext uri="{BB962C8B-B14F-4D97-AF65-F5344CB8AC3E}">
        <p14:creationId xmlns:p14="http://schemas.microsoft.com/office/powerpoint/2010/main" val="1149261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2" r:id="rId5"/>
    <p:sldLayoutId id="2147483661" r:id="rId6"/>
    <p:sldLayoutId id="2147483664" r:id="rId7"/>
    <p:sldLayoutId id="2147483663" r:id="rId8"/>
    <p:sldLayoutId id="2147483665" r:id="rId9"/>
    <p:sldLayoutId id="2147483666" r:id="rId10"/>
    <p:sldLayoutId id="2147483651" r:id="rId11"/>
    <p:sldLayoutId id="214748365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lnSpc>
          <a:spcPct val="90000"/>
        </a:lnSpc>
        <a:spcBef>
          <a:spcPct val="0"/>
        </a:spcBef>
        <a:buNone/>
        <a:defRPr sz="40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079500" indent="-1651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525588" indent="-153988"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973263" indent="-144463"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userDrawn="1">
          <p15:clr>
            <a:srgbClr val="F26B43"/>
          </p15:clr>
        </p15:guide>
        <p15:guide id="2" pos="5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FD49-E01F-42CC-B3CC-6A0264AB5C65}"/>
              </a:ext>
            </a:extLst>
          </p:cNvPr>
          <p:cNvSpPr>
            <a:spLocks noGrp="1"/>
          </p:cNvSpPr>
          <p:nvPr>
            <p:ph type="ctrTitle"/>
          </p:nvPr>
        </p:nvSpPr>
        <p:spPr>
          <a:xfrm>
            <a:off x="955075" y="792480"/>
            <a:ext cx="9144000" cy="2229016"/>
          </a:xfrm>
        </p:spPr>
        <p:txBody>
          <a:bodyPr>
            <a:noAutofit/>
          </a:bodyPr>
          <a:lstStyle/>
          <a:p>
            <a:r>
              <a:rPr lang="nb-NO" sz="3600" dirty="0">
                <a:effectLst/>
                <a:latin typeface="Calibri" panose="020F0502020204030204" pitchFamily="34" charset="0"/>
                <a:ea typeface="Calibri" panose="020F0502020204030204" pitchFamily="34" charset="0"/>
                <a:cs typeface="Times New Roman" panose="02020603050405020304" pitchFamily="18" charset="0"/>
              </a:rPr>
              <a:t>PP-tjenesten og profesjonelle læringsfellesskap i barnehage og skole</a:t>
            </a:r>
            <a:endParaRPr lang="nb-NO" sz="6000" b="1" dirty="0"/>
          </a:p>
        </p:txBody>
      </p:sp>
      <p:sp>
        <p:nvSpPr>
          <p:cNvPr id="3" name="Subtitle 2">
            <a:extLst>
              <a:ext uri="{FF2B5EF4-FFF2-40B4-BE49-F238E27FC236}">
                <a16:creationId xmlns:a16="http://schemas.microsoft.com/office/drawing/2014/main" id="{1FF10E0A-6AF2-47B5-802A-6A4BBBE8E662}"/>
              </a:ext>
            </a:extLst>
          </p:cNvPr>
          <p:cNvSpPr>
            <a:spLocks noGrp="1"/>
          </p:cNvSpPr>
          <p:nvPr>
            <p:ph type="subTitle" idx="1"/>
          </p:nvPr>
        </p:nvSpPr>
        <p:spPr/>
        <p:txBody>
          <a:bodyPr/>
          <a:lstStyle/>
          <a:p>
            <a:endParaRPr lang="nb-NO" dirty="0"/>
          </a:p>
          <a:p>
            <a:r>
              <a:rPr lang="nb-NO" dirty="0"/>
              <a:t>Thomas Nordahl</a:t>
            </a:r>
          </a:p>
          <a:p>
            <a:r>
              <a:rPr lang="nb-NO" dirty="0"/>
              <a:t>09.02.23</a:t>
            </a:r>
          </a:p>
        </p:txBody>
      </p:sp>
    </p:spTree>
    <p:extLst>
      <p:ext uri="{BB962C8B-B14F-4D97-AF65-F5344CB8AC3E}">
        <p14:creationId xmlns:p14="http://schemas.microsoft.com/office/powerpoint/2010/main" val="304379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tel 1"/>
          <p:cNvSpPr>
            <a:spLocks noGrp="1"/>
          </p:cNvSpPr>
          <p:nvPr>
            <p:ph type="title"/>
          </p:nvPr>
        </p:nvSpPr>
        <p:spPr/>
        <p:txBody>
          <a:bodyPr>
            <a:normAutofit/>
          </a:bodyPr>
          <a:lstStyle/>
          <a:p>
            <a:r>
              <a:rPr lang="nb-NO" dirty="0">
                <a:latin typeface="+mj-lt"/>
              </a:rPr>
              <a:t>Begrunnelser for profesjonelle læringsfelleskap </a:t>
            </a:r>
          </a:p>
        </p:txBody>
      </p:sp>
      <p:sp>
        <p:nvSpPr>
          <p:cNvPr id="3" name="Plassholder for innhold 2"/>
          <p:cNvSpPr>
            <a:spLocks noGrp="1"/>
          </p:cNvSpPr>
          <p:nvPr>
            <p:ph idx="1"/>
          </p:nvPr>
        </p:nvSpPr>
        <p:spPr/>
        <p:txBody>
          <a:bodyPr>
            <a:normAutofit fontScale="92500" lnSpcReduction="10000"/>
          </a:bodyPr>
          <a:lstStyle/>
          <a:p>
            <a:r>
              <a:rPr lang="nb-NO" sz="2667" dirty="0"/>
              <a:t>Organisasjoner kan i liten grad bli bedre enn de menneskene som arbeider der. </a:t>
            </a:r>
          </a:p>
          <a:p>
            <a:r>
              <a:rPr lang="nb-NO" sz="2667" dirty="0"/>
              <a:t>Om organisasjoner skal forbedre seg, er det nødvendig med en systematisk og kollektiv innsats i stedet for kun individuelle tilnærminger basert på de profesjonelles egne behov.</a:t>
            </a:r>
          </a:p>
          <a:p>
            <a:r>
              <a:rPr lang="nb-NO" sz="2667" dirty="0"/>
              <a:t>Hvis organisasjonen skal nå sine mål, må de ansatte arbeide systematisk og aktiv sammen for selv å lære. </a:t>
            </a:r>
          </a:p>
          <a:p>
            <a:r>
              <a:rPr lang="nb-NO" sz="2667" dirty="0"/>
              <a:t>Dette krever analyse, refleksjon og en undersøkende tilnærming</a:t>
            </a:r>
          </a:p>
          <a:p>
            <a:r>
              <a:rPr lang="nb-NO" sz="2667" dirty="0"/>
              <a:t>Profesjonelle læringsfelleskap er ikke et møte, men en kultur som preger organisasjonen</a:t>
            </a:r>
          </a:p>
          <a:p>
            <a:endParaRPr lang="nb-NO" dirty="0">
              <a:latin typeface="Tahoma" charset="0"/>
            </a:endParaRPr>
          </a:p>
        </p:txBody>
      </p:sp>
    </p:spTree>
    <p:extLst>
      <p:ext uri="{BB962C8B-B14F-4D97-AF65-F5344CB8AC3E}">
        <p14:creationId xmlns:p14="http://schemas.microsoft.com/office/powerpoint/2010/main" val="317775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3733" dirty="0"/>
              <a:t>Samarbeid og læreres forventninger til egen mestring</a:t>
            </a:r>
          </a:p>
        </p:txBody>
      </p:sp>
      <p:graphicFrame>
        <p:nvGraphicFramePr>
          <p:cNvPr id="4" name="Plassholder for innhold 3"/>
          <p:cNvGraphicFramePr>
            <a:graphicFrameLocks noGrp="1"/>
          </p:cNvGraphicFramePr>
          <p:nvPr>
            <p:ph idx="1"/>
          </p:nvPr>
        </p:nvGraphicFramePr>
        <p:xfrm>
          <a:off x="609600" y="2276871"/>
          <a:ext cx="10217427" cy="2688298"/>
        </p:xfrm>
        <a:graphic>
          <a:graphicData uri="http://schemas.openxmlformats.org/drawingml/2006/table">
            <a:tbl>
              <a:tblPr firstRow="1" bandRow="1">
                <a:tableStyleId>{5C22544A-7EE6-4342-B048-85BDC9FD1C3A}</a:tableStyleId>
              </a:tblPr>
              <a:tblGrid>
                <a:gridCol w="2724649">
                  <a:extLst>
                    <a:ext uri="{9D8B030D-6E8A-4147-A177-3AD203B41FA5}">
                      <a16:colId xmlns:a16="http://schemas.microsoft.com/office/drawing/2014/main" val="20000"/>
                    </a:ext>
                  </a:extLst>
                </a:gridCol>
                <a:gridCol w="2619854">
                  <a:extLst>
                    <a:ext uri="{9D8B030D-6E8A-4147-A177-3AD203B41FA5}">
                      <a16:colId xmlns:a16="http://schemas.microsoft.com/office/drawing/2014/main" val="20001"/>
                    </a:ext>
                  </a:extLst>
                </a:gridCol>
                <a:gridCol w="2436462">
                  <a:extLst>
                    <a:ext uri="{9D8B030D-6E8A-4147-A177-3AD203B41FA5}">
                      <a16:colId xmlns:a16="http://schemas.microsoft.com/office/drawing/2014/main" val="20002"/>
                    </a:ext>
                  </a:extLst>
                </a:gridCol>
                <a:gridCol w="2436462">
                  <a:extLst>
                    <a:ext uri="{9D8B030D-6E8A-4147-A177-3AD203B41FA5}">
                      <a16:colId xmlns:a16="http://schemas.microsoft.com/office/drawing/2014/main" val="20003"/>
                    </a:ext>
                  </a:extLst>
                </a:gridCol>
              </a:tblGrid>
              <a:tr h="1344149">
                <a:tc>
                  <a:txBody>
                    <a:bodyPr/>
                    <a:lstStyle/>
                    <a:p>
                      <a:endParaRPr lang="nb-NO" sz="2400" dirty="0"/>
                    </a:p>
                  </a:txBody>
                  <a:tcPr/>
                </a:tc>
                <a:tc>
                  <a:txBody>
                    <a:bodyPr/>
                    <a:lstStyle/>
                    <a:p>
                      <a:r>
                        <a:rPr lang="nb-NO" sz="2400" dirty="0"/>
                        <a:t>Samarbeid om undervisning</a:t>
                      </a:r>
                    </a:p>
                  </a:txBody>
                  <a:tcPr/>
                </a:tc>
                <a:tc>
                  <a:txBody>
                    <a:bodyPr/>
                    <a:lstStyle/>
                    <a:p>
                      <a:r>
                        <a:rPr lang="nb-NO" sz="2400" dirty="0"/>
                        <a:t>Samarbeid om elever</a:t>
                      </a:r>
                    </a:p>
                  </a:txBody>
                  <a:tcPr/>
                </a:tc>
                <a:tc>
                  <a:txBody>
                    <a:bodyPr/>
                    <a:lstStyle/>
                    <a:p>
                      <a:r>
                        <a:rPr lang="nb-NO" sz="2400" dirty="0"/>
                        <a:t>Elevenes motivasjon</a:t>
                      </a:r>
                    </a:p>
                  </a:txBody>
                  <a:tcPr/>
                </a:tc>
                <a:extLst>
                  <a:ext uri="{0D108BD9-81ED-4DB2-BD59-A6C34878D82A}">
                    <a16:rowId xmlns:a16="http://schemas.microsoft.com/office/drawing/2014/main" val="10000"/>
                  </a:ext>
                </a:extLst>
              </a:tr>
              <a:tr h="1344149">
                <a:tc>
                  <a:txBody>
                    <a:bodyPr/>
                    <a:lstStyle/>
                    <a:p>
                      <a:r>
                        <a:rPr lang="nb-NO" sz="2700" dirty="0"/>
                        <a:t>Læreres opplevde </a:t>
                      </a:r>
                      <a:r>
                        <a:rPr lang="nb-NO" sz="2700" baseline="0" dirty="0"/>
                        <a:t>mestring</a:t>
                      </a:r>
                      <a:endParaRPr lang="nb-NO" sz="2700" dirty="0"/>
                    </a:p>
                  </a:txBody>
                  <a:tcPr/>
                </a:tc>
                <a:tc>
                  <a:txBody>
                    <a:bodyPr/>
                    <a:lstStyle/>
                    <a:p>
                      <a:r>
                        <a:rPr lang="nb-NO" sz="3200" dirty="0"/>
                        <a:t>.55</a:t>
                      </a:r>
                    </a:p>
                    <a:p>
                      <a:endParaRPr lang="nb-NO" sz="3200" dirty="0"/>
                    </a:p>
                  </a:txBody>
                  <a:tcPr/>
                </a:tc>
                <a:tc>
                  <a:txBody>
                    <a:bodyPr/>
                    <a:lstStyle/>
                    <a:p>
                      <a:r>
                        <a:rPr lang="nb-NO" sz="3200" dirty="0"/>
                        <a:t>.53</a:t>
                      </a:r>
                    </a:p>
                  </a:txBody>
                  <a:tcPr/>
                </a:tc>
                <a:tc>
                  <a:txBody>
                    <a:bodyPr/>
                    <a:lstStyle/>
                    <a:p>
                      <a:r>
                        <a:rPr lang="nb-NO" sz="3200" dirty="0"/>
                        <a:t>.31</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0750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3733" dirty="0"/>
              <a:t>Kjennetegn ved effektive profesjonelle læringsfelleskap</a:t>
            </a:r>
          </a:p>
        </p:txBody>
      </p:sp>
      <p:sp>
        <p:nvSpPr>
          <p:cNvPr id="3" name="Plassholder for innhold 2"/>
          <p:cNvSpPr>
            <a:spLocks noGrp="1"/>
          </p:cNvSpPr>
          <p:nvPr>
            <p:ph idx="1"/>
          </p:nvPr>
        </p:nvSpPr>
        <p:spPr/>
        <p:txBody>
          <a:bodyPr>
            <a:normAutofit/>
          </a:bodyPr>
          <a:lstStyle/>
          <a:p>
            <a:r>
              <a:rPr lang="nb-NO" dirty="0"/>
              <a:t>Gjensidig støtte og tillitt mellom ansatte og ledere</a:t>
            </a:r>
          </a:p>
          <a:p>
            <a:r>
              <a:rPr lang="nb-NO" dirty="0"/>
              <a:t>Felles og delte visjoner og verdier - en retning</a:t>
            </a:r>
          </a:p>
          <a:p>
            <a:r>
              <a:rPr lang="nb-NO" dirty="0"/>
              <a:t>En strukturert og organisert samarbeidsmodell med regler for kommunikasjon og der det er avsatt tid</a:t>
            </a:r>
          </a:p>
          <a:p>
            <a:r>
              <a:rPr lang="nb-NO" dirty="0"/>
              <a:t>Fokus på undervisning og å forbedre barns/elevers læring og utvikling, det holder ikke bare å gi tid til å snakke</a:t>
            </a:r>
          </a:p>
          <a:p>
            <a:r>
              <a:rPr lang="nb-NO" dirty="0"/>
              <a:t>PLF skal bidra til de ansatte sin vekst og profesjonelle utvikling</a:t>
            </a:r>
          </a:p>
          <a:p>
            <a:r>
              <a:rPr lang="nb-NO" dirty="0"/>
              <a:t>En undersøkende tilnærming og bruk av forskningsbasert kunnskap og data</a:t>
            </a:r>
          </a:p>
        </p:txBody>
      </p:sp>
    </p:spTree>
    <p:extLst>
      <p:ext uri="{BB962C8B-B14F-4D97-AF65-F5344CB8AC3E}">
        <p14:creationId xmlns:p14="http://schemas.microsoft.com/office/powerpoint/2010/main" val="268132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6"/>
            <a:ext cx="9326563" cy="1104446"/>
          </a:xfrm>
        </p:spPr>
        <p:txBody>
          <a:bodyPr>
            <a:noAutofit/>
          </a:bodyPr>
          <a:lstStyle/>
          <a:p>
            <a:r>
              <a:rPr lang="nb-NO" sz="4267" b="1" dirty="0"/>
              <a:t>Kompetanse og praksisendring</a:t>
            </a:r>
          </a:p>
        </p:txBody>
      </p:sp>
      <p:sp>
        <p:nvSpPr>
          <p:cNvPr id="3" name="Plassholder for innhold 2"/>
          <p:cNvSpPr>
            <a:spLocks noGrp="1"/>
          </p:cNvSpPr>
          <p:nvPr>
            <p:ph idx="1"/>
          </p:nvPr>
        </p:nvSpPr>
        <p:spPr>
          <a:xfrm>
            <a:off x="457200" y="1825625"/>
            <a:ext cx="10482943" cy="4351338"/>
          </a:xfrm>
        </p:spPr>
        <p:txBody>
          <a:bodyPr>
            <a:normAutofit fontScale="92500" lnSpcReduction="20000"/>
          </a:bodyPr>
          <a:lstStyle/>
          <a:p>
            <a:pPr marL="0" indent="0">
              <a:buNone/>
            </a:pPr>
            <a:r>
              <a:rPr lang="nb-NO" dirty="0"/>
              <a:t>				</a:t>
            </a:r>
            <a:r>
              <a:rPr lang="nb-NO" sz="3200" dirty="0"/>
              <a:t>5. Organisatorisk læring</a:t>
            </a:r>
          </a:p>
          <a:p>
            <a:pPr marL="0" indent="0">
              <a:buNone/>
            </a:pPr>
            <a:r>
              <a:rPr lang="nb-NO" sz="3200" dirty="0"/>
              <a:t>                                  ------------------------------------------------</a:t>
            </a:r>
          </a:p>
          <a:p>
            <a:pPr marL="0" indent="0">
              <a:buNone/>
            </a:pPr>
            <a:r>
              <a:rPr lang="nb-NO" sz="3200" dirty="0"/>
              <a:t>			4. Kunnskapsanvendelse</a:t>
            </a:r>
          </a:p>
          <a:p>
            <a:pPr marL="0" indent="0">
              <a:buNone/>
            </a:pPr>
            <a:r>
              <a:rPr lang="nb-NO" sz="3200" dirty="0"/>
              <a:t>                        </a:t>
            </a:r>
            <a:r>
              <a:rPr lang="nb-NO" sz="3200" dirty="0">
                <a:solidFill>
                  <a:srgbClr val="FF0000"/>
                </a:solidFill>
              </a:rPr>
              <a:t>---------------------------------------------------</a:t>
            </a:r>
          </a:p>
          <a:p>
            <a:pPr marL="0" indent="0">
              <a:buNone/>
            </a:pPr>
            <a:r>
              <a:rPr lang="nb-NO" sz="3200" dirty="0"/>
              <a:t>		3. Kunnskapstilegnelse</a:t>
            </a:r>
          </a:p>
          <a:p>
            <a:pPr marL="0" indent="0">
              <a:buNone/>
            </a:pPr>
            <a:r>
              <a:rPr lang="nb-NO" sz="3200" dirty="0"/>
              <a:t>             -----------------------------------------</a:t>
            </a:r>
          </a:p>
          <a:p>
            <a:pPr marL="0" indent="0">
              <a:buNone/>
            </a:pPr>
            <a:r>
              <a:rPr lang="nb-NO" sz="3200" dirty="0"/>
              <a:t>	2. Innlæring</a:t>
            </a:r>
          </a:p>
          <a:p>
            <a:pPr marL="0" indent="0">
              <a:buNone/>
            </a:pPr>
            <a:r>
              <a:rPr lang="nb-NO" sz="3200" dirty="0"/>
              <a:t> -------------------------------------</a:t>
            </a:r>
          </a:p>
          <a:p>
            <a:pPr marL="0" indent="0">
              <a:buNone/>
            </a:pPr>
            <a:r>
              <a:rPr lang="nb-NO" sz="3200" dirty="0"/>
              <a:t>1. Påvirkning</a:t>
            </a:r>
          </a:p>
        </p:txBody>
      </p:sp>
    </p:spTree>
    <p:extLst>
      <p:ext uri="{BB962C8B-B14F-4D97-AF65-F5344CB8AC3E}">
        <p14:creationId xmlns:p14="http://schemas.microsoft.com/office/powerpoint/2010/main" val="1655013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DBAAC3-CC2A-E342-9C1E-A11162639F31}"/>
              </a:ext>
            </a:extLst>
          </p:cNvPr>
          <p:cNvSpPr>
            <a:spLocks noGrp="1"/>
          </p:cNvSpPr>
          <p:nvPr>
            <p:ph type="title"/>
          </p:nvPr>
        </p:nvSpPr>
        <p:spPr/>
        <p:txBody>
          <a:bodyPr>
            <a:normAutofit fontScale="90000"/>
          </a:bodyPr>
          <a:lstStyle/>
          <a:p>
            <a:r>
              <a:rPr lang="nb-NO" dirty="0"/>
              <a:t>Flernivåanalyse varians på skolenivå – «Samarbeid om elever og undervisningen»</a:t>
            </a:r>
          </a:p>
        </p:txBody>
      </p:sp>
      <p:graphicFrame>
        <p:nvGraphicFramePr>
          <p:cNvPr id="4" name="Tabell 4">
            <a:extLst>
              <a:ext uri="{FF2B5EF4-FFF2-40B4-BE49-F238E27FC236}">
                <a16:creationId xmlns:a16="http://schemas.microsoft.com/office/drawing/2014/main" id="{361AE4B1-5C5D-9348-B2EF-3ABE53FE7504}"/>
              </a:ext>
            </a:extLst>
          </p:cNvPr>
          <p:cNvGraphicFramePr>
            <a:graphicFrameLocks noGrp="1"/>
          </p:cNvGraphicFramePr>
          <p:nvPr>
            <p:ph idx="1"/>
          </p:nvPr>
        </p:nvGraphicFramePr>
        <p:xfrm>
          <a:off x="655983" y="1825625"/>
          <a:ext cx="10207486" cy="2103120"/>
        </p:xfrm>
        <a:graphic>
          <a:graphicData uri="http://schemas.openxmlformats.org/drawingml/2006/table">
            <a:tbl>
              <a:tblPr firstRow="1" bandRow="1">
                <a:tableStyleId>{5C22544A-7EE6-4342-B048-85BDC9FD1C3A}</a:tableStyleId>
              </a:tblPr>
              <a:tblGrid>
                <a:gridCol w="2676682">
                  <a:extLst>
                    <a:ext uri="{9D8B030D-6E8A-4147-A177-3AD203B41FA5}">
                      <a16:colId xmlns:a16="http://schemas.microsoft.com/office/drawing/2014/main" val="1348860186"/>
                    </a:ext>
                  </a:extLst>
                </a:gridCol>
                <a:gridCol w="2676682">
                  <a:extLst>
                    <a:ext uri="{9D8B030D-6E8A-4147-A177-3AD203B41FA5}">
                      <a16:colId xmlns:a16="http://schemas.microsoft.com/office/drawing/2014/main" val="1664877077"/>
                    </a:ext>
                  </a:extLst>
                </a:gridCol>
                <a:gridCol w="2676682">
                  <a:extLst>
                    <a:ext uri="{9D8B030D-6E8A-4147-A177-3AD203B41FA5}">
                      <a16:colId xmlns:a16="http://schemas.microsoft.com/office/drawing/2014/main" val="570733656"/>
                    </a:ext>
                  </a:extLst>
                </a:gridCol>
                <a:gridCol w="2177440">
                  <a:extLst>
                    <a:ext uri="{9D8B030D-6E8A-4147-A177-3AD203B41FA5}">
                      <a16:colId xmlns:a16="http://schemas.microsoft.com/office/drawing/2014/main" val="2141109200"/>
                    </a:ext>
                  </a:extLst>
                </a:gridCol>
              </a:tblGrid>
              <a:tr h="370840">
                <a:tc>
                  <a:txBody>
                    <a:bodyPr/>
                    <a:lstStyle/>
                    <a:p>
                      <a:endParaRPr lang="nb-NO" sz="2000" dirty="0"/>
                    </a:p>
                  </a:txBody>
                  <a:tcPr/>
                </a:tc>
                <a:tc>
                  <a:txBody>
                    <a:bodyPr/>
                    <a:lstStyle/>
                    <a:p>
                      <a:r>
                        <a:rPr lang="nb-NO" sz="2000" dirty="0"/>
                        <a:t>Gjennomsnitt</a:t>
                      </a:r>
                    </a:p>
                  </a:txBody>
                  <a:tcPr/>
                </a:tc>
                <a:tc>
                  <a:txBody>
                    <a:bodyPr/>
                    <a:lstStyle/>
                    <a:p>
                      <a:r>
                        <a:rPr lang="nb-NO" sz="2000" dirty="0"/>
                        <a:t>Standardavvik</a:t>
                      </a:r>
                    </a:p>
                  </a:txBody>
                  <a:tcPr/>
                </a:tc>
                <a:tc>
                  <a:txBody>
                    <a:bodyPr/>
                    <a:lstStyle/>
                    <a:p>
                      <a:r>
                        <a:rPr lang="nb-NO" sz="2000" dirty="0"/>
                        <a:t>Varians på skolenivå</a:t>
                      </a:r>
                    </a:p>
                  </a:txBody>
                  <a:tcPr/>
                </a:tc>
                <a:extLst>
                  <a:ext uri="{0D108BD9-81ED-4DB2-BD59-A6C34878D82A}">
                    <a16:rowId xmlns:a16="http://schemas.microsoft.com/office/drawing/2014/main" val="3167367781"/>
                  </a:ext>
                </a:extLst>
              </a:tr>
              <a:tr h="370840">
                <a:tc>
                  <a:txBody>
                    <a:bodyPr/>
                    <a:lstStyle/>
                    <a:p>
                      <a:r>
                        <a:rPr lang="nb-NO" sz="2000" dirty="0"/>
                        <a:t>Samarbeid om elever</a:t>
                      </a:r>
                    </a:p>
                    <a:p>
                      <a:endParaRPr lang="nb-NO" sz="2000" dirty="0"/>
                    </a:p>
                  </a:txBody>
                  <a:tcPr/>
                </a:tc>
                <a:tc>
                  <a:txBody>
                    <a:bodyPr/>
                    <a:lstStyle/>
                    <a:p>
                      <a:r>
                        <a:rPr lang="nb-NO" sz="2000" dirty="0"/>
                        <a:t>3,12</a:t>
                      </a:r>
                    </a:p>
                  </a:txBody>
                  <a:tcPr/>
                </a:tc>
                <a:tc>
                  <a:txBody>
                    <a:bodyPr/>
                    <a:lstStyle/>
                    <a:p>
                      <a:r>
                        <a:rPr lang="nb-NO" sz="2000" dirty="0"/>
                        <a:t>0,62</a:t>
                      </a:r>
                    </a:p>
                  </a:txBody>
                  <a:tcPr/>
                </a:tc>
                <a:tc>
                  <a:txBody>
                    <a:bodyPr/>
                    <a:lstStyle/>
                    <a:p>
                      <a:r>
                        <a:rPr lang="nb-NO" sz="2000" dirty="0"/>
                        <a:t>18,11 %</a:t>
                      </a:r>
                    </a:p>
                  </a:txBody>
                  <a:tcPr/>
                </a:tc>
                <a:extLst>
                  <a:ext uri="{0D108BD9-81ED-4DB2-BD59-A6C34878D82A}">
                    <a16:rowId xmlns:a16="http://schemas.microsoft.com/office/drawing/2014/main" val="3679832861"/>
                  </a:ext>
                </a:extLst>
              </a:tr>
              <a:tr h="370840">
                <a:tc>
                  <a:txBody>
                    <a:bodyPr/>
                    <a:lstStyle/>
                    <a:p>
                      <a:r>
                        <a:rPr lang="nb-NO" sz="2000" dirty="0"/>
                        <a:t>Samarbeid om undervisning</a:t>
                      </a:r>
                    </a:p>
                  </a:txBody>
                  <a:tcPr/>
                </a:tc>
                <a:tc>
                  <a:txBody>
                    <a:bodyPr/>
                    <a:lstStyle/>
                    <a:p>
                      <a:r>
                        <a:rPr lang="nb-NO" sz="2000" dirty="0"/>
                        <a:t>2,71</a:t>
                      </a:r>
                    </a:p>
                  </a:txBody>
                  <a:tcPr/>
                </a:tc>
                <a:tc>
                  <a:txBody>
                    <a:bodyPr/>
                    <a:lstStyle/>
                    <a:p>
                      <a:r>
                        <a:rPr lang="nb-NO" sz="2000" dirty="0"/>
                        <a:t>0,67</a:t>
                      </a:r>
                    </a:p>
                  </a:txBody>
                  <a:tcPr/>
                </a:tc>
                <a:tc>
                  <a:txBody>
                    <a:bodyPr/>
                    <a:lstStyle/>
                    <a:p>
                      <a:r>
                        <a:rPr lang="nb-NO" sz="2000" dirty="0"/>
                        <a:t>18,24 %</a:t>
                      </a:r>
                    </a:p>
                  </a:txBody>
                  <a:tcPr/>
                </a:tc>
                <a:extLst>
                  <a:ext uri="{0D108BD9-81ED-4DB2-BD59-A6C34878D82A}">
                    <a16:rowId xmlns:a16="http://schemas.microsoft.com/office/drawing/2014/main" val="3020185271"/>
                  </a:ext>
                </a:extLst>
              </a:tr>
            </a:tbl>
          </a:graphicData>
        </a:graphic>
      </p:graphicFrame>
    </p:spTree>
    <p:extLst>
      <p:ext uri="{BB962C8B-B14F-4D97-AF65-F5344CB8AC3E}">
        <p14:creationId xmlns:p14="http://schemas.microsoft.com/office/powerpoint/2010/main" val="323398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4AFF20-C7F7-A947-9703-4DB42A08E0F3}"/>
              </a:ext>
            </a:extLst>
          </p:cNvPr>
          <p:cNvSpPr>
            <a:spLocks noGrp="1"/>
          </p:cNvSpPr>
          <p:nvPr>
            <p:ph type="title"/>
          </p:nvPr>
        </p:nvSpPr>
        <p:spPr/>
        <p:txBody>
          <a:bodyPr/>
          <a:lstStyle/>
          <a:p>
            <a:r>
              <a:rPr lang="nb-NO" dirty="0"/>
              <a:t>Flernivåanalyse varians på skolenivå – «Undervisning og støtte fra lærer»</a:t>
            </a:r>
          </a:p>
        </p:txBody>
      </p:sp>
      <p:graphicFrame>
        <p:nvGraphicFramePr>
          <p:cNvPr id="4" name="Tabell 4">
            <a:extLst>
              <a:ext uri="{FF2B5EF4-FFF2-40B4-BE49-F238E27FC236}">
                <a16:creationId xmlns:a16="http://schemas.microsoft.com/office/drawing/2014/main" id="{CF293F6D-1281-344B-89D7-7A674130C448}"/>
              </a:ext>
            </a:extLst>
          </p:cNvPr>
          <p:cNvGraphicFramePr>
            <a:graphicFrameLocks noGrp="1"/>
          </p:cNvGraphicFramePr>
          <p:nvPr>
            <p:ph idx="1"/>
          </p:nvPr>
        </p:nvGraphicFramePr>
        <p:xfrm>
          <a:off x="616226" y="1825625"/>
          <a:ext cx="10296940" cy="2834640"/>
        </p:xfrm>
        <a:graphic>
          <a:graphicData uri="http://schemas.openxmlformats.org/drawingml/2006/table">
            <a:tbl>
              <a:tblPr firstRow="1" bandRow="1">
                <a:tableStyleId>{5C22544A-7EE6-4342-B048-85BDC9FD1C3A}</a:tableStyleId>
              </a:tblPr>
              <a:tblGrid>
                <a:gridCol w="2686821">
                  <a:extLst>
                    <a:ext uri="{9D8B030D-6E8A-4147-A177-3AD203B41FA5}">
                      <a16:colId xmlns:a16="http://schemas.microsoft.com/office/drawing/2014/main" val="3251829654"/>
                    </a:ext>
                  </a:extLst>
                </a:gridCol>
                <a:gridCol w="2686821">
                  <a:extLst>
                    <a:ext uri="{9D8B030D-6E8A-4147-A177-3AD203B41FA5}">
                      <a16:colId xmlns:a16="http://schemas.microsoft.com/office/drawing/2014/main" val="3291629063"/>
                    </a:ext>
                  </a:extLst>
                </a:gridCol>
                <a:gridCol w="2686821">
                  <a:extLst>
                    <a:ext uri="{9D8B030D-6E8A-4147-A177-3AD203B41FA5}">
                      <a16:colId xmlns:a16="http://schemas.microsoft.com/office/drawing/2014/main" val="3595837373"/>
                    </a:ext>
                  </a:extLst>
                </a:gridCol>
                <a:gridCol w="2236477">
                  <a:extLst>
                    <a:ext uri="{9D8B030D-6E8A-4147-A177-3AD203B41FA5}">
                      <a16:colId xmlns:a16="http://schemas.microsoft.com/office/drawing/2014/main" val="1259773643"/>
                    </a:ext>
                  </a:extLst>
                </a:gridCol>
              </a:tblGrid>
              <a:tr h="370840">
                <a:tc>
                  <a:txBody>
                    <a:bodyPr/>
                    <a:lstStyle/>
                    <a:p>
                      <a:endParaRPr lang="nb-NO" dirty="0"/>
                    </a:p>
                  </a:txBody>
                  <a:tcPr/>
                </a:tc>
                <a:tc>
                  <a:txBody>
                    <a:bodyPr/>
                    <a:lstStyle/>
                    <a:p>
                      <a:r>
                        <a:rPr lang="nb-NO" dirty="0"/>
                        <a:t>Gjennomsnitt</a:t>
                      </a:r>
                    </a:p>
                  </a:txBody>
                  <a:tcPr/>
                </a:tc>
                <a:tc>
                  <a:txBody>
                    <a:bodyPr/>
                    <a:lstStyle/>
                    <a:p>
                      <a:r>
                        <a:rPr lang="nb-NO" dirty="0"/>
                        <a:t>Standardavvik</a:t>
                      </a:r>
                    </a:p>
                  </a:txBody>
                  <a:tcPr/>
                </a:tc>
                <a:tc>
                  <a:txBody>
                    <a:bodyPr/>
                    <a:lstStyle/>
                    <a:p>
                      <a:r>
                        <a:rPr lang="nb-NO" dirty="0"/>
                        <a:t>Varians på skolenivå</a:t>
                      </a:r>
                    </a:p>
                  </a:txBody>
                  <a:tcPr/>
                </a:tc>
                <a:extLst>
                  <a:ext uri="{0D108BD9-81ED-4DB2-BD59-A6C34878D82A}">
                    <a16:rowId xmlns:a16="http://schemas.microsoft.com/office/drawing/2014/main" val="3183967793"/>
                  </a:ext>
                </a:extLst>
              </a:tr>
              <a:tr h="370840">
                <a:tc>
                  <a:txBody>
                    <a:bodyPr/>
                    <a:lstStyle/>
                    <a:p>
                      <a:r>
                        <a:rPr lang="nb-NO" dirty="0"/>
                        <a:t>Feedback i undervisning (lærervurdert)</a:t>
                      </a:r>
                    </a:p>
                  </a:txBody>
                  <a:tcPr/>
                </a:tc>
                <a:tc>
                  <a:txBody>
                    <a:bodyPr/>
                    <a:lstStyle/>
                    <a:p>
                      <a:r>
                        <a:rPr lang="nb-NO" dirty="0"/>
                        <a:t>4,00</a:t>
                      </a:r>
                    </a:p>
                  </a:txBody>
                  <a:tcPr/>
                </a:tc>
                <a:tc>
                  <a:txBody>
                    <a:bodyPr/>
                    <a:lstStyle/>
                    <a:p>
                      <a:r>
                        <a:rPr lang="nb-NO" dirty="0"/>
                        <a:t>0,45</a:t>
                      </a:r>
                    </a:p>
                  </a:txBody>
                  <a:tcPr/>
                </a:tc>
                <a:tc>
                  <a:txBody>
                    <a:bodyPr/>
                    <a:lstStyle/>
                    <a:p>
                      <a:r>
                        <a:rPr lang="nb-NO" dirty="0"/>
                        <a:t>2,17 %</a:t>
                      </a:r>
                    </a:p>
                  </a:txBody>
                  <a:tcPr/>
                </a:tc>
                <a:extLst>
                  <a:ext uri="{0D108BD9-81ED-4DB2-BD59-A6C34878D82A}">
                    <a16:rowId xmlns:a16="http://schemas.microsoft.com/office/drawing/2014/main" val="663683869"/>
                  </a:ext>
                </a:extLst>
              </a:tr>
              <a:tr h="370840">
                <a:tc>
                  <a:txBody>
                    <a:bodyPr/>
                    <a:lstStyle/>
                    <a:p>
                      <a:r>
                        <a:rPr lang="nb-NO" dirty="0"/>
                        <a:t>Struktur i undervisning (lærervurdert)</a:t>
                      </a:r>
                    </a:p>
                  </a:txBody>
                  <a:tcPr/>
                </a:tc>
                <a:tc>
                  <a:txBody>
                    <a:bodyPr/>
                    <a:lstStyle/>
                    <a:p>
                      <a:r>
                        <a:rPr lang="nb-NO" dirty="0"/>
                        <a:t>4,09</a:t>
                      </a:r>
                    </a:p>
                  </a:txBody>
                  <a:tcPr/>
                </a:tc>
                <a:tc>
                  <a:txBody>
                    <a:bodyPr/>
                    <a:lstStyle/>
                    <a:p>
                      <a:r>
                        <a:rPr lang="nb-NO" dirty="0"/>
                        <a:t>0,41</a:t>
                      </a:r>
                    </a:p>
                  </a:txBody>
                  <a:tcPr/>
                </a:tc>
                <a:tc>
                  <a:txBody>
                    <a:bodyPr/>
                    <a:lstStyle/>
                    <a:p>
                      <a:r>
                        <a:rPr lang="nb-NO" dirty="0"/>
                        <a:t>1,91 %</a:t>
                      </a:r>
                    </a:p>
                  </a:txBody>
                  <a:tcPr/>
                </a:tc>
                <a:extLst>
                  <a:ext uri="{0D108BD9-81ED-4DB2-BD59-A6C34878D82A}">
                    <a16:rowId xmlns:a16="http://schemas.microsoft.com/office/drawing/2014/main" val="2297978747"/>
                  </a:ext>
                </a:extLst>
              </a:tr>
              <a:tr h="370840">
                <a:tc>
                  <a:txBody>
                    <a:bodyPr/>
                    <a:lstStyle/>
                    <a:p>
                      <a:r>
                        <a:rPr lang="nb-NO" dirty="0"/>
                        <a:t>Støtte til elevene (lærervurdert)</a:t>
                      </a:r>
                    </a:p>
                    <a:p>
                      <a:endParaRPr lang="nb-NO" dirty="0"/>
                    </a:p>
                  </a:txBody>
                  <a:tcPr/>
                </a:tc>
                <a:tc>
                  <a:txBody>
                    <a:bodyPr/>
                    <a:lstStyle/>
                    <a:p>
                      <a:r>
                        <a:rPr lang="nb-NO" dirty="0"/>
                        <a:t>3,91</a:t>
                      </a:r>
                    </a:p>
                  </a:txBody>
                  <a:tcPr/>
                </a:tc>
                <a:tc>
                  <a:txBody>
                    <a:bodyPr/>
                    <a:lstStyle/>
                    <a:p>
                      <a:r>
                        <a:rPr lang="nb-NO" dirty="0"/>
                        <a:t>0,18</a:t>
                      </a:r>
                    </a:p>
                  </a:txBody>
                  <a:tcPr/>
                </a:tc>
                <a:tc>
                  <a:txBody>
                    <a:bodyPr/>
                    <a:lstStyle/>
                    <a:p>
                      <a:r>
                        <a:rPr lang="nb-NO" dirty="0"/>
                        <a:t>1,92 %</a:t>
                      </a:r>
                    </a:p>
                  </a:txBody>
                  <a:tcPr/>
                </a:tc>
                <a:extLst>
                  <a:ext uri="{0D108BD9-81ED-4DB2-BD59-A6C34878D82A}">
                    <a16:rowId xmlns:a16="http://schemas.microsoft.com/office/drawing/2014/main" val="538620269"/>
                  </a:ext>
                </a:extLst>
              </a:tr>
            </a:tbl>
          </a:graphicData>
        </a:graphic>
      </p:graphicFrame>
    </p:spTree>
    <p:extLst>
      <p:ext uri="{BB962C8B-B14F-4D97-AF65-F5344CB8AC3E}">
        <p14:creationId xmlns:p14="http://schemas.microsoft.com/office/powerpoint/2010/main" val="3602696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AA7A82-4B1E-DF45-820C-613DF7DDD449}"/>
              </a:ext>
            </a:extLst>
          </p:cNvPr>
          <p:cNvSpPr>
            <a:spLocks noGrp="1"/>
          </p:cNvSpPr>
          <p:nvPr>
            <p:ph type="title"/>
          </p:nvPr>
        </p:nvSpPr>
        <p:spPr/>
        <p:txBody>
          <a:bodyPr/>
          <a:lstStyle/>
          <a:p>
            <a:r>
              <a:rPr lang="nb-NO" dirty="0"/>
              <a:t>Drøfting</a:t>
            </a:r>
          </a:p>
        </p:txBody>
      </p:sp>
      <p:sp>
        <p:nvSpPr>
          <p:cNvPr id="3" name="Plassholder for innhold 2">
            <a:extLst>
              <a:ext uri="{FF2B5EF4-FFF2-40B4-BE49-F238E27FC236}">
                <a16:creationId xmlns:a16="http://schemas.microsoft.com/office/drawing/2014/main" id="{A969EB4C-FE55-4D47-B329-ED4BDCC814FA}"/>
              </a:ext>
            </a:extLst>
          </p:cNvPr>
          <p:cNvSpPr>
            <a:spLocks noGrp="1"/>
          </p:cNvSpPr>
          <p:nvPr>
            <p:ph idx="1"/>
          </p:nvPr>
        </p:nvSpPr>
        <p:spPr/>
        <p:txBody>
          <a:bodyPr/>
          <a:lstStyle/>
          <a:p>
            <a:r>
              <a:rPr lang="nb-NO" i="1" dirty="0"/>
              <a:t>Hvilke faktorer er det som opprettholder liten grad av felles praksisendring og dermed liten forbedring i barns/elevers læringsutbytte? </a:t>
            </a:r>
          </a:p>
          <a:p>
            <a:endParaRPr lang="nb-NO" dirty="0"/>
          </a:p>
        </p:txBody>
      </p:sp>
    </p:spTree>
    <p:extLst>
      <p:ext uri="{BB962C8B-B14F-4D97-AF65-F5344CB8AC3E}">
        <p14:creationId xmlns:p14="http://schemas.microsoft.com/office/powerpoint/2010/main" val="4240675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3095F2-E316-CC43-A5F1-0E81AC4FA7CB}"/>
              </a:ext>
            </a:extLst>
          </p:cNvPr>
          <p:cNvSpPr>
            <a:spLocks noGrp="1"/>
          </p:cNvSpPr>
          <p:nvPr>
            <p:ph type="title"/>
          </p:nvPr>
        </p:nvSpPr>
        <p:spPr/>
        <p:txBody>
          <a:bodyPr/>
          <a:lstStyle/>
          <a:p>
            <a:r>
              <a:rPr lang="nb-NO" dirty="0"/>
              <a:t>Noen utfordringer ved å endre pedagogisk praksis</a:t>
            </a:r>
          </a:p>
        </p:txBody>
      </p:sp>
      <p:sp>
        <p:nvSpPr>
          <p:cNvPr id="3" name="Plassholder for innhold 2">
            <a:extLst>
              <a:ext uri="{FF2B5EF4-FFF2-40B4-BE49-F238E27FC236}">
                <a16:creationId xmlns:a16="http://schemas.microsoft.com/office/drawing/2014/main" id="{B8D296AE-7E38-C84E-BEE5-2F605BD69FCC}"/>
              </a:ext>
            </a:extLst>
          </p:cNvPr>
          <p:cNvSpPr>
            <a:spLocks noGrp="1"/>
          </p:cNvSpPr>
          <p:nvPr>
            <p:ph idx="1"/>
          </p:nvPr>
        </p:nvSpPr>
        <p:spPr/>
        <p:txBody>
          <a:bodyPr/>
          <a:lstStyle/>
          <a:p>
            <a:pPr lvl="0"/>
            <a:r>
              <a:rPr lang="nb-NO" dirty="0"/>
              <a:t>For mange er det godt etablerte vaner og verdier som skal endres (Robinson, 2014).</a:t>
            </a:r>
          </a:p>
          <a:p>
            <a:pPr lvl="0"/>
            <a:r>
              <a:rPr lang="nb-NO" dirty="0"/>
              <a:t>Endring av ferdigheter er kognitivt meget krevende (</a:t>
            </a:r>
            <a:r>
              <a:rPr lang="nb-NO" dirty="0" err="1"/>
              <a:t>Dreyfus</a:t>
            </a:r>
            <a:r>
              <a:rPr lang="nb-NO" dirty="0"/>
              <a:t>, 2004).</a:t>
            </a:r>
          </a:p>
          <a:p>
            <a:pPr lvl="0"/>
            <a:r>
              <a:rPr lang="nb-NO" dirty="0"/>
              <a:t>Etablering av en ny praksis vil for lærere i en periode innebære tap av kontroll (</a:t>
            </a:r>
            <a:r>
              <a:rPr lang="nb-NO" dirty="0" err="1"/>
              <a:t>Aronowitz</a:t>
            </a:r>
            <a:r>
              <a:rPr lang="nb-NO" dirty="0"/>
              <a:t> &amp; </a:t>
            </a:r>
            <a:r>
              <a:rPr lang="nb-NO" dirty="0" err="1"/>
              <a:t>Giroux</a:t>
            </a:r>
            <a:r>
              <a:rPr lang="nb-NO" dirty="0"/>
              <a:t>, 1993).</a:t>
            </a:r>
          </a:p>
          <a:p>
            <a:pPr lvl="0"/>
            <a:r>
              <a:rPr lang="nb-NO" dirty="0"/>
              <a:t>Ny praksis kan stå i motsetning til etablerte innstillinger og handlingsmønstre i skolekulturen (</a:t>
            </a:r>
            <a:r>
              <a:rPr lang="nb-NO" dirty="0" err="1"/>
              <a:t>Arfwedson</a:t>
            </a:r>
            <a:r>
              <a:rPr lang="nb-NO" dirty="0"/>
              <a:t>, 1985).</a:t>
            </a:r>
          </a:p>
          <a:p>
            <a:endParaRPr lang="nb-NO" dirty="0"/>
          </a:p>
        </p:txBody>
      </p:sp>
    </p:spTree>
    <p:extLst>
      <p:ext uri="{BB962C8B-B14F-4D97-AF65-F5344CB8AC3E}">
        <p14:creationId xmlns:p14="http://schemas.microsoft.com/office/powerpoint/2010/main" val="312442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075741-11E7-B8C4-944F-74CFAA071F6E}"/>
              </a:ext>
            </a:extLst>
          </p:cNvPr>
          <p:cNvSpPr>
            <a:spLocks noGrp="1"/>
          </p:cNvSpPr>
          <p:nvPr>
            <p:ph type="title"/>
          </p:nvPr>
        </p:nvSpPr>
        <p:spPr/>
        <p:txBody>
          <a:bodyPr/>
          <a:lstStyle/>
          <a:p>
            <a:r>
              <a:rPr lang="nb-NO" dirty="0"/>
              <a:t>Fire hovedstrategier for videreutvikling</a:t>
            </a:r>
            <a:r>
              <a:rPr lang="nb-NO" sz="4000" dirty="0"/>
              <a:t> av pedagogisk praksis</a:t>
            </a:r>
            <a:endParaRPr lang="nb-NO" dirty="0"/>
          </a:p>
        </p:txBody>
      </p:sp>
      <p:graphicFrame>
        <p:nvGraphicFramePr>
          <p:cNvPr id="6" name="Plassholder for innhold 5">
            <a:extLst>
              <a:ext uri="{FF2B5EF4-FFF2-40B4-BE49-F238E27FC236}">
                <a16:creationId xmlns:a16="http://schemas.microsoft.com/office/drawing/2014/main" id="{77EF1706-58E2-3CD2-65B1-4A635626B9B3}"/>
              </a:ext>
            </a:extLst>
          </p:cNvPr>
          <p:cNvGraphicFramePr>
            <a:graphicFrameLocks noGrp="1"/>
          </p:cNvGraphicFramePr>
          <p:nvPr>
            <p:ph idx="1"/>
          </p:nvPr>
        </p:nvGraphicFramePr>
        <p:xfrm>
          <a:off x="838200" y="1825625"/>
          <a:ext cx="932656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253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134804-3AB6-1329-DC70-6AC1A15BAA03}"/>
              </a:ext>
            </a:extLst>
          </p:cNvPr>
          <p:cNvSpPr>
            <a:spLocks noGrp="1"/>
          </p:cNvSpPr>
          <p:nvPr>
            <p:ph type="title"/>
          </p:nvPr>
        </p:nvSpPr>
        <p:spPr/>
        <p:txBody>
          <a:bodyPr/>
          <a:lstStyle/>
          <a:p>
            <a:r>
              <a:rPr lang="nb-NO" dirty="0"/>
              <a:t>Drøfting</a:t>
            </a:r>
          </a:p>
        </p:txBody>
      </p:sp>
      <p:sp>
        <p:nvSpPr>
          <p:cNvPr id="3" name="Plassholder for innhold 2">
            <a:extLst>
              <a:ext uri="{FF2B5EF4-FFF2-40B4-BE49-F238E27FC236}">
                <a16:creationId xmlns:a16="http://schemas.microsoft.com/office/drawing/2014/main" id="{6C9C2576-07CD-5306-A8A6-2C98539A30EF}"/>
              </a:ext>
            </a:extLst>
          </p:cNvPr>
          <p:cNvSpPr>
            <a:spLocks noGrp="1"/>
          </p:cNvSpPr>
          <p:nvPr>
            <p:ph idx="1"/>
          </p:nvPr>
        </p:nvSpPr>
        <p:spPr/>
        <p:txBody>
          <a:bodyPr/>
          <a:lstStyle/>
          <a:p>
            <a:r>
              <a:rPr lang="nb-NO" dirty="0"/>
              <a:t>Hvilken problemløsningstilnærming (teknisk og adaptiv) passer best i forhold til hovedstrategiene for forbedring av praksis?</a:t>
            </a:r>
          </a:p>
        </p:txBody>
      </p:sp>
    </p:spTree>
    <p:extLst>
      <p:ext uri="{BB962C8B-B14F-4D97-AF65-F5344CB8AC3E}">
        <p14:creationId xmlns:p14="http://schemas.microsoft.com/office/powerpoint/2010/main" val="141711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BBA057-0240-74B1-AE78-D585DE7BCB9D}"/>
              </a:ext>
            </a:extLst>
          </p:cNvPr>
          <p:cNvSpPr>
            <a:spLocks noGrp="1"/>
          </p:cNvSpPr>
          <p:nvPr>
            <p:ph type="title"/>
          </p:nvPr>
        </p:nvSpPr>
        <p:spPr/>
        <p:txBody>
          <a:bodyPr/>
          <a:lstStyle/>
          <a:p>
            <a:r>
              <a:rPr lang="nb-NO" dirty="0"/>
              <a:t>Innhold</a:t>
            </a:r>
          </a:p>
        </p:txBody>
      </p:sp>
      <p:sp>
        <p:nvSpPr>
          <p:cNvPr id="3" name="Plassholder for innhold 2">
            <a:extLst>
              <a:ext uri="{FF2B5EF4-FFF2-40B4-BE49-F238E27FC236}">
                <a16:creationId xmlns:a16="http://schemas.microsoft.com/office/drawing/2014/main" id="{02F6CA24-7373-1EC0-B640-9B807B0D20F9}"/>
              </a:ext>
            </a:extLst>
          </p:cNvPr>
          <p:cNvSpPr>
            <a:spLocks noGrp="1"/>
          </p:cNvSpPr>
          <p:nvPr>
            <p:ph idx="1"/>
          </p:nvPr>
        </p:nvSpPr>
        <p:spPr/>
        <p:txBody>
          <a:bodyPr/>
          <a:lstStyle/>
          <a:p>
            <a:r>
              <a:rPr lang="nb-NO" dirty="0"/>
              <a:t>Koherens og profesjonelle læringsfellesskap </a:t>
            </a:r>
          </a:p>
          <a:p>
            <a:r>
              <a:rPr lang="nb-NO" dirty="0"/>
              <a:t>Tilnærmingsmåter og strategier for å forbedre pedagogisk praksis</a:t>
            </a:r>
          </a:p>
          <a:p>
            <a:r>
              <a:rPr lang="nb-NO" dirty="0"/>
              <a:t>Individuell og kollektiv forventning om egen mestring hos ledere og ansatte</a:t>
            </a:r>
          </a:p>
        </p:txBody>
      </p:sp>
    </p:spTree>
    <p:extLst>
      <p:ext uri="{BB962C8B-B14F-4D97-AF65-F5344CB8AC3E}">
        <p14:creationId xmlns:p14="http://schemas.microsoft.com/office/powerpoint/2010/main" val="2341493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E0C13A-0410-7A40-B329-4449C43DDC17}"/>
              </a:ext>
            </a:extLst>
          </p:cNvPr>
          <p:cNvSpPr>
            <a:spLocks noGrp="1"/>
          </p:cNvSpPr>
          <p:nvPr>
            <p:ph type="title"/>
          </p:nvPr>
        </p:nvSpPr>
        <p:spPr/>
        <p:txBody>
          <a:bodyPr>
            <a:normAutofit/>
          </a:bodyPr>
          <a:lstStyle/>
          <a:p>
            <a:r>
              <a:rPr lang="nb-NO" dirty="0"/>
              <a:t>Observasjon med veiledning av andre enn lærerkollegaer (f.eks. PPT, ledelse)</a:t>
            </a:r>
          </a:p>
        </p:txBody>
      </p:sp>
      <p:sp>
        <p:nvSpPr>
          <p:cNvPr id="3" name="Plassholder for innhold 2">
            <a:extLst>
              <a:ext uri="{FF2B5EF4-FFF2-40B4-BE49-F238E27FC236}">
                <a16:creationId xmlns:a16="http://schemas.microsoft.com/office/drawing/2014/main" id="{1B132833-E9FE-DE47-8F41-69D6B299AD61}"/>
              </a:ext>
            </a:extLst>
          </p:cNvPr>
          <p:cNvSpPr>
            <a:spLocks noGrp="1"/>
          </p:cNvSpPr>
          <p:nvPr>
            <p:ph idx="1"/>
          </p:nvPr>
        </p:nvSpPr>
        <p:spPr/>
        <p:txBody>
          <a:bodyPr/>
          <a:lstStyle/>
          <a:p>
            <a:r>
              <a:rPr lang="nb-NO" dirty="0"/>
              <a:t>Observasjon med påfølgende veiledning har god effekt på endring av praksis.</a:t>
            </a:r>
          </a:p>
          <a:p>
            <a:r>
              <a:rPr lang="nb-NO" dirty="0"/>
              <a:t>Video-opptak gjør observasjon og veiledning mer konkret og presis.</a:t>
            </a:r>
          </a:p>
          <a:p>
            <a:r>
              <a:rPr lang="nb-NO" dirty="0"/>
              <a:t>Observasjonen bør være kort (5 – 15 min.)</a:t>
            </a:r>
          </a:p>
          <a:p>
            <a:r>
              <a:rPr lang="nb-NO" dirty="0"/>
              <a:t>Observasjon krever at det eksisterer kriterier for god praksis</a:t>
            </a:r>
          </a:p>
          <a:p>
            <a:r>
              <a:rPr lang="nb-NO" dirty="0"/>
              <a:t>Observasjon med veiledning må foregå regelmessig over tid</a:t>
            </a:r>
          </a:p>
          <a:p>
            <a:r>
              <a:rPr lang="nb-NO" dirty="0"/>
              <a:t>I veiledning etter observasjon må det anvendes spørsmål som utfordrer læreres holdninger og praksis</a:t>
            </a:r>
          </a:p>
        </p:txBody>
      </p:sp>
    </p:spTree>
    <p:extLst>
      <p:ext uri="{BB962C8B-B14F-4D97-AF65-F5344CB8AC3E}">
        <p14:creationId xmlns:p14="http://schemas.microsoft.com/office/powerpoint/2010/main" val="411814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1955320-FF2A-F554-76E3-0511D7650DEF}"/>
              </a:ext>
            </a:extLst>
          </p:cNvPr>
          <p:cNvSpPr>
            <a:spLocks noGrp="1"/>
          </p:cNvSpPr>
          <p:nvPr>
            <p:ph type="title"/>
          </p:nvPr>
        </p:nvSpPr>
        <p:spPr/>
        <p:txBody>
          <a:bodyPr/>
          <a:lstStyle/>
          <a:p>
            <a:r>
              <a:rPr lang="nb-NO" dirty="0"/>
              <a:t>Utvikling av praksis sammen med kollegaer</a:t>
            </a:r>
          </a:p>
        </p:txBody>
      </p:sp>
      <p:sp>
        <p:nvSpPr>
          <p:cNvPr id="3" name="Plassholder for innhold 2">
            <a:extLst>
              <a:ext uri="{FF2B5EF4-FFF2-40B4-BE49-F238E27FC236}">
                <a16:creationId xmlns:a16="http://schemas.microsoft.com/office/drawing/2014/main" id="{F5F30F6C-995D-1F85-E2FF-C6FD7D1BD5CB}"/>
              </a:ext>
            </a:extLst>
          </p:cNvPr>
          <p:cNvSpPr>
            <a:spLocks noGrp="1"/>
          </p:cNvSpPr>
          <p:nvPr>
            <p:ph idx="1"/>
          </p:nvPr>
        </p:nvSpPr>
        <p:spPr/>
        <p:txBody>
          <a:bodyPr/>
          <a:lstStyle/>
          <a:p>
            <a:r>
              <a:rPr lang="nb-NO" dirty="0"/>
              <a:t>Co-</a:t>
            </a:r>
            <a:r>
              <a:rPr lang="nb-NO" dirty="0" err="1"/>
              <a:t>teaching</a:t>
            </a:r>
            <a:r>
              <a:rPr lang="nb-NO" dirty="0"/>
              <a:t>/Peer </a:t>
            </a:r>
            <a:r>
              <a:rPr lang="nb-NO" dirty="0" err="1"/>
              <a:t>Coaching</a:t>
            </a:r>
            <a:endParaRPr lang="nb-NO" dirty="0"/>
          </a:p>
          <a:p>
            <a:pPr lvl="1"/>
            <a:r>
              <a:rPr lang="nb-NO" dirty="0"/>
              <a:t>Ulike former for undervisnings-samarbeid i timer der to lærere er tilstede sammen med vurdering og drøfting etterpå.</a:t>
            </a:r>
          </a:p>
          <a:p>
            <a:r>
              <a:rPr lang="nb-NO" dirty="0" err="1"/>
              <a:t>Lesson-study</a:t>
            </a:r>
            <a:r>
              <a:rPr lang="nb-NO" dirty="0"/>
              <a:t>/Micro-</a:t>
            </a:r>
            <a:r>
              <a:rPr lang="nb-NO" dirty="0" err="1"/>
              <a:t>teaching</a:t>
            </a:r>
            <a:r>
              <a:rPr lang="nb-NO" dirty="0"/>
              <a:t> </a:t>
            </a:r>
          </a:p>
          <a:p>
            <a:pPr lvl="1"/>
            <a:r>
              <a:rPr lang="nb-NO" dirty="0"/>
              <a:t>Detaljert planlegging av undervisningsøkter/liten del av en økt der en gjennomfører og andre observerer. Felles refleksjon etter økten</a:t>
            </a:r>
          </a:p>
          <a:p>
            <a:r>
              <a:rPr lang="nb-NO" dirty="0"/>
              <a:t>Learning </a:t>
            </a:r>
            <a:r>
              <a:rPr lang="nb-NO" dirty="0" err="1"/>
              <a:t>walks</a:t>
            </a:r>
            <a:endParaRPr lang="nb-NO" dirty="0"/>
          </a:p>
          <a:p>
            <a:pPr lvl="1"/>
            <a:r>
              <a:rPr lang="nb-NO" dirty="0"/>
              <a:t>Lærere observerer «eksemplarisk praksis» hos andre lærere for å drøfte det de har sett på reflekterende og ikke vurderende måte</a:t>
            </a:r>
          </a:p>
          <a:p>
            <a:r>
              <a:rPr lang="nb-NO" dirty="0"/>
              <a:t>Aksjonsforskning</a:t>
            </a:r>
          </a:p>
          <a:p>
            <a:pPr lvl="1"/>
            <a:r>
              <a:rPr lang="nb-NO" dirty="0"/>
              <a:t>Utprøving av aksjoner knyttet til reelle problemer</a:t>
            </a:r>
          </a:p>
        </p:txBody>
      </p:sp>
    </p:spTree>
    <p:extLst>
      <p:ext uri="{BB962C8B-B14F-4D97-AF65-F5344CB8AC3E}">
        <p14:creationId xmlns:p14="http://schemas.microsoft.com/office/powerpoint/2010/main" val="404548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069DF7-8E0F-00B3-F3F2-B18AD2D5B804}"/>
              </a:ext>
            </a:extLst>
          </p:cNvPr>
          <p:cNvSpPr>
            <a:spLocks noGrp="1"/>
          </p:cNvSpPr>
          <p:nvPr>
            <p:ph type="title"/>
          </p:nvPr>
        </p:nvSpPr>
        <p:spPr/>
        <p:txBody>
          <a:bodyPr/>
          <a:lstStyle/>
          <a:p>
            <a:r>
              <a:rPr lang="nb-NO" dirty="0"/>
              <a:t>Drøfting</a:t>
            </a:r>
          </a:p>
        </p:txBody>
      </p:sp>
      <p:sp>
        <p:nvSpPr>
          <p:cNvPr id="3" name="Plassholder for innhold 2">
            <a:extLst>
              <a:ext uri="{FF2B5EF4-FFF2-40B4-BE49-F238E27FC236}">
                <a16:creationId xmlns:a16="http://schemas.microsoft.com/office/drawing/2014/main" id="{B3988982-69B9-6B8D-A48C-37AAD53B0F9F}"/>
              </a:ext>
            </a:extLst>
          </p:cNvPr>
          <p:cNvSpPr>
            <a:spLocks noGrp="1"/>
          </p:cNvSpPr>
          <p:nvPr>
            <p:ph idx="1"/>
          </p:nvPr>
        </p:nvSpPr>
        <p:spPr/>
        <p:txBody>
          <a:bodyPr/>
          <a:lstStyle/>
          <a:p>
            <a:r>
              <a:rPr lang="nb-NO" dirty="0"/>
              <a:t>Hvordan kan PPT bidra til at ansatte utvikler trygghet og kompetanse til å gjennomføre en kollegabasert utvikling av pedagogisk praksis?</a:t>
            </a:r>
          </a:p>
        </p:txBody>
      </p:sp>
    </p:spTree>
    <p:extLst>
      <p:ext uri="{BB962C8B-B14F-4D97-AF65-F5344CB8AC3E}">
        <p14:creationId xmlns:p14="http://schemas.microsoft.com/office/powerpoint/2010/main" val="2033903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tel 1">
            <a:extLst>
              <a:ext uri="{FF2B5EF4-FFF2-40B4-BE49-F238E27FC236}">
                <a16:creationId xmlns:a16="http://schemas.microsoft.com/office/drawing/2014/main" id="{7C66D676-9401-6EDF-FFB1-E560224301F4}"/>
              </a:ext>
            </a:extLst>
          </p:cNvPr>
          <p:cNvSpPr>
            <a:spLocks noGrp="1" noChangeArrowheads="1"/>
          </p:cNvSpPr>
          <p:nvPr>
            <p:ph type="title"/>
          </p:nvPr>
        </p:nvSpPr>
        <p:spPr/>
        <p:txBody>
          <a:bodyPr>
            <a:normAutofit/>
          </a:bodyPr>
          <a:lstStyle/>
          <a:p>
            <a:r>
              <a:rPr lang="nb-NO" altLang="nb-NO" sz="4400" dirty="0">
                <a:ea typeface="ＭＳ Ｐゴシック" panose="020B0600070205080204" pitchFamily="34" charset="-128"/>
              </a:rPr>
              <a:t>Kriterier og standarder </a:t>
            </a:r>
          </a:p>
        </p:txBody>
      </p:sp>
      <p:sp>
        <p:nvSpPr>
          <p:cNvPr id="3" name="Plassholder for innhold 2">
            <a:extLst>
              <a:ext uri="{FF2B5EF4-FFF2-40B4-BE49-F238E27FC236}">
                <a16:creationId xmlns:a16="http://schemas.microsoft.com/office/drawing/2014/main" id="{0C98917F-35C2-CD83-1144-4AAEF0383ECD}"/>
              </a:ext>
            </a:extLst>
          </p:cNvPr>
          <p:cNvSpPr>
            <a:spLocks noGrp="1" noChangeArrowheads="1"/>
          </p:cNvSpPr>
          <p:nvPr>
            <p:ph idx="1"/>
          </p:nvPr>
        </p:nvSpPr>
        <p:spPr/>
        <p:txBody>
          <a:bodyPr>
            <a:normAutofit lnSpcReduction="10000"/>
          </a:bodyPr>
          <a:lstStyle/>
          <a:p>
            <a:r>
              <a:rPr lang="nb-NO" altLang="nb-NO" dirty="0">
                <a:ea typeface="ＭＳ Ｐゴシック" panose="020B0600070205080204" pitchFamily="34" charset="-128"/>
              </a:rPr>
              <a:t>Innenfor en rekke fagområder viser det seg at enkle forskningsbaserte regler og kriterier predikerer resultater bedre enn fageksperters subjektivt skjønn, autonomi og intuisjon.</a:t>
            </a:r>
          </a:p>
          <a:p>
            <a:r>
              <a:rPr lang="nb-NO" altLang="nb-NO" dirty="0">
                <a:ea typeface="ＭＳ Ｐゴシック" panose="020B0600070205080204" pitchFamily="34" charset="-128"/>
              </a:rPr>
              <a:t>Et godt eksempel er </a:t>
            </a:r>
            <a:r>
              <a:rPr lang="nb-NO" altLang="nb-NO" dirty="0" err="1">
                <a:ea typeface="ＭＳ Ｐゴシック" panose="020B0600070205080204" pitchFamily="34" charset="-128"/>
              </a:rPr>
              <a:t>Apgar</a:t>
            </a:r>
            <a:r>
              <a:rPr lang="nb-NO" altLang="nb-NO" dirty="0">
                <a:ea typeface="ＭＳ Ｐゴシック" panose="020B0600070205080204" pitchFamily="34" charset="-128"/>
              </a:rPr>
              <a:t>-testen som brukes på alle fødsler over store deler av verden. Tre skåringsverdier (0, 1, 2) på fem variabler. Skåre over 8 ett og fem min etter fødsel og barnet vil sannsynligvis klare seg bra.</a:t>
            </a:r>
          </a:p>
          <a:p>
            <a:r>
              <a:rPr lang="nb-NO" altLang="nb-NO" dirty="0">
                <a:ea typeface="ＭＳ Ｐゴシック" panose="020B0600070205080204" pitchFamily="34" charset="-128"/>
              </a:rPr>
              <a:t>Knyttet til pedagogisk praksis i barnehagen og skolen er det gode grunner til å etablere noen standarder</a:t>
            </a:r>
          </a:p>
          <a:p>
            <a:r>
              <a:rPr lang="nb-NO" altLang="nb-NO" dirty="0">
                <a:ea typeface="ＭＳ Ｐゴシック" panose="020B0600070205080204" pitchFamily="34" charset="-128"/>
              </a:rPr>
              <a:t>«Det er liten grunn til å tro at de enkelte ansattes subjektive skjønn alltid er bedre enn systematisert forskning».</a:t>
            </a:r>
          </a:p>
          <a:p>
            <a:endParaRPr lang="nb-NO" altLang="nb-NO" dirty="0">
              <a:ea typeface="ＭＳ Ｐゴシック" panose="020B0600070205080204" pitchFamily="34" charset="-128"/>
            </a:endParaRPr>
          </a:p>
          <a:p>
            <a:endParaRPr lang="nb-NO" altLang="nb-NO" dirty="0">
              <a:ea typeface="ＭＳ Ｐゴシック" panose="020B0600070205080204" pitchFamily="34" charset="-128"/>
            </a:endParaRPr>
          </a:p>
        </p:txBody>
      </p:sp>
      <p:sp>
        <p:nvSpPr>
          <p:cNvPr id="4" name="Plassholder for bunntekst 3">
            <a:extLst>
              <a:ext uri="{FF2B5EF4-FFF2-40B4-BE49-F238E27FC236}">
                <a16:creationId xmlns:a16="http://schemas.microsoft.com/office/drawing/2014/main" id="{F3875D7B-508C-1048-917B-133836308A2A}"/>
              </a:ext>
            </a:extLst>
          </p:cNvPr>
          <p:cNvSpPr>
            <a:spLocks noGrp="1"/>
          </p:cNvSpPr>
          <p:nvPr>
            <p:ph type="ftr" sz="quarter" idx="12"/>
          </p:nvPr>
        </p:nvSpPr>
        <p:spPr/>
        <p:txBody>
          <a:bodyPr/>
          <a:lstStyle/>
          <a:p>
            <a:pPr>
              <a:defRPr/>
            </a:pPr>
            <a:r>
              <a:rPr lang="nb-NO"/>
              <a:t>Senter for praksisrettet utdanningsforskning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A8A0E135-EB63-1E4E-8657-721673E0D41D}"/>
              </a:ext>
            </a:extLst>
          </p:cNvPr>
          <p:cNvSpPr>
            <a:spLocks noGrp="1"/>
          </p:cNvSpPr>
          <p:nvPr>
            <p:ph idx="1"/>
          </p:nvPr>
        </p:nvSpPr>
        <p:spPr>
          <a:xfrm>
            <a:off x="998483" y="588579"/>
            <a:ext cx="9228083" cy="5854261"/>
          </a:xfrm>
        </p:spPr>
        <p:txBody>
          <a:bodyPr>
            <a:normAutofit/>
          </a:bodyPr>
          <a:lstStyle/>
          <a:p>
            <a:pPr marL="0" indent="0">
              <a:buNone/>
            </a:pPr>
            <a:r>
              <a:rPr lang="nb-NO" sz="4000" dirty="0"/>
              <a:t>Eksempel på standarder:</a:t>
            </a:r>
          </a:p>
          <a:p>
            <a:endParaRPr lang="nb-NO" dirty="0"/>
          </a:p>
          <a:p>
            <a:r>
              <a:rPr lang="nb-NO" dirty="0"/>
              <a:t>Lærerne skal være på plass når det ringer inn</a:t>
            </a:r>
          </a:p>
          <a:p>
            <a:r>
              <a:rPr lang="nb-NO" dirty="0"/>
              <a:t>Læreren skal se og hilse på alle elevene.</a:t>
            </a:r>
          </a:p>
          <a:p>
            <a:pPr lvl="0"/>
            <a:r>
              <a:rPr lang="nb-NO" dirty="0"/>
              <a:t>Læreren skal gi få, men klare beskjeder</a:t>
            </a:r>
          </a:p>
          <a:p>
            <a:pPr lvl="0"/>
            <a:r>
              <a:rPr lang="nb-NO" dirty="0"/>
              <a:t>Læreren skal ha tydelige grenser/regler, og reglene skal håndheves på en rolig og bestemt måte.</a:t>
            </a:r>
          </a:p>
          <a:p>
            <a:pPr lvl="0"/>
            <a:r>
              <a:rPr lang="nb-NO" dirty="0"/>
              <a:t>Læreren skal være bevisst sitt kroppsspråk</a:t>
            </a:r>
          </a:p>
          <a:p>
            <a:pPr lvl="0"/>
            <a:r>
              <a:rPr lang="nb-NO" dirty="0"/>
              <a:t>Læreren kan gi ros i plenum, men irettesettelser bør skje en til en</a:t>
            </a:r>
          </a:p>
          <a:p>
            <a:r>
              <a:rPr lang="nb-NO" dirty="0"/>
              <a:t>Før elevene går til friminutt skal læringsarenaen ryddes slik at det er klart til neste økt.</a:t>
            </a:r>
          </a:p>
          <a:p>
            <a:pPr lvl="0"/>
            <a:endParaRPr lang="nb-NO" dirty="0"/>
          </a:p>
          <a:p>
            <a:endParaRPr lang="nb-NO" dirty="0"/>
          </a:p>
        </p:txBody>
      </p:sp>
    </p:spTree>
    <p:extLst>
      <p:ext uri="{BB962C8B-B14F-4D97-AF65-F5344CB8AC3E}">
        <p14:creationId xmlns:p14="http://schemas.microsoft.com/office/powerpoint/2010/main" val="3876669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0EDD1E-A64C-BA86-9061-944161FBE07F}"/>
              </a:ext>
            </a:extLst>
          </p:cNvPr>
          <p:cNvSpPr>
            <a:spLocks noGrp="1"/>
          </p:cNvSpPr>
          <p:nvPr>
            <p:ph type="title"/>
          </p:nvPr>
        </p:nvSpPr>
        <p:spPr/>
        <p:txBody>
          <a:bodyPr/>
          <a:lstStyle/>
          <a:p>
            <a:r>
              <a:rPr lang="nb-NO" dirty="0"/>
              <a:t>Teknisk og adaptiv problemløsning</a:t>
            </a:r>
          </a:p>
        </p:txBody>
      </p:sp>
      <p:sp>
        <p:nvSpPr>
          <p:cNvPr id="3" name="Plassholder for tekst 2">
            <a:extLst>
              <a:ext uri="{FF2B5EF4-FFF2-40B4-BE49-F238E27FC236}">
                <a16:creationId xmlns:a16="http://schemas.microsoft.com/office/drawing/2014/main" id="{C64F61C3-4B0E-5383-207C-4C1A509473E4}"/>
              </a:ext>
            </a:extLst>
          </p:cNvPr>
          <p:cNvSpPr>
            <a:spLocks noGrp="1"/>
          </p:cNvSpPr>
          <p:nvPr>
            <p:ph type="body" idx="1"/>
          </p:nvPr>
        </p:nvSpPr>
        <p:spPr/>
        <p:txBody>
          <a:bodyPr/>
          <a:lstStyle/>
          <a:p>
            <a:r>
              <a:rPr lang="nb-NO" dirty="0"/>
              <a:t>Teknisk tilnærming (enkel kausalitet)</a:t>
            </a:r>
          </a:p>
        </p:txBody>
      </p:sp>
      <p:sp>
        <p:nvSpPr>
          <p:cNvPr id="4" name="Plassholder for innhold 3">
            <a:extLst>
              <a:ext uri="{FF2B5EF4-FFF2-40B4-BE49-F238E27FC236}">
                <a16:creationId xmlns:a16="http://schemas.microsoft.com/office/drawing/2014/main" id="{0C8DF13A-EF47-D994-2E78-2B0139D57494}"/>
              </a:ext>
            </a:extLst>
          </p:cNvPr>
          <p:cNvSpPr>
            <a:spLocks noGrp="1"/>
          </p:cNvSpPr>
          <p:nvPr>
            <p:ph sz="half" idx="2"/>
          </p:nvPr>
        </p:nvSpPr>
        <p:spPr/>
        <p:txBody>
          <a:bodyPr>
            <a:normAutofit lnSpcReduction="10000"/>
          </a:bodyPr>
          <a:lstStyle/>
          <a:p>
            <a:r>
              <a:rPr lang="nb-NO" dirty="0"/>
              <a:t>Identifiser problemet</a:t>
            </a:r>
          </a:p>
          <a:p>
            <a:r>
              <a:rPr lang="nb-NO" dirty="0"/>
              <a:t>Velg en løsning/pedagogisk tiltak</a:t>
            </a:r>
          </a:p>
          <a:p>
            <a:r>
              <a:rPr lang="nb-NO" dirty="0"/>
              <a:t>Implementer tiltaket systematisk</a:t>
            </a:r>
          </a:p>
          <a:p>
            <a:r>
              <a:rPr lang="nb-NO" dirty="0"/>
              <a:t>Evaluer resultatoppnåelse og rapporter</a:t>
            </a:r>
          </a:p>
        </p:txBody>
      </p:sp>
      <p:sp>
        <p:nvSpPr>
          <p:cNvPr id="5" name="Plassholder for tekst 4">
            <a:extLst>
              <a:ext uri="{FF2B5EF4-FFF2-40B4-BE49-F238E27FC236}">
                <a16:creationId xmlns:a16="http://schemas.microsoft.com/office/drawing/2014/main" id="{D7B2BF14-06FD-9254-759C-79504BD53E5A}"/>
              </a:ext>
            </a:extLst>
          </p:cNvPr>
          <p:cNvSpPr>
            <a:spLocks noGrp="1"/>
          </p:cNvSpPr>
          <p:nvPr>
            <p:ph type="body" sz="quarter" idx="3"/>
          </p:nvPr>
        </p:nvSpPr>
        <p:spPr/>
        <p:txBody>
          <a:bodyPr/>
          <a:lstStyle/>
          <a:p>
            <a:r>
              <a:rPr lang="nb-NO" dirty="0"/>
              <a:t>Adaptiv tilnærming (kompleksitet)</a:t>
            </a:r>
          </a:p>
        </p:txBody>
      </p:sp>
      <p:sp>
        <p:nvSpPr>
          <p:cNvPr id="6" name="Plassholder for innhold 5">
            <a:extLst>
              <a:ext uri="{FF2B5EF4-FFF2-40B4-BE49-F238E27FC236}">
                <a16:creationId xmlns:a16="http://schemas.microsoft.com/office/drawing/2014/main" id="{3217F3FF-0F24-23C9-803F-AB69BFD6F671}"/>
              </a:ext>
            </a:extLst>
          </p:cNvPr>
          <p:cNvSpPr>
            <a:spLocks noGrp="1"/>
          </p:cNvSpPr>
          <p:nvPr>
            <p:ph sz="quarter" idx="4"/>
          </p:nvPr>
        </p:nvSpPr>
        <p:spPr/>
        <p:txBody>
          <a:bodyPr>
            <a:normAutofit lnSpcReduction="10000"/>
          </a:bodyPr>
          <a:lstStyle/>
          <a:p>
            <a:r>
              <a:rPr lang="nb-NO" dirty="0"/>
              <a:t>Definer utfordringen</a:t>
            </a:r>
          </a:p>
          <a:p>
            <a:r>
              <a:rPr lang="nb-NO" dirty="0"/>
              <a:t>Analyser hva som opprettholder utfordringen</a:t>
            </a:r>
          </a:p>
          <a:p>
            <a:r>
              <a:rPr lang="nb-NO" dirty="0"/>
              <a:t>Etabler en hypotese for løsning</a:t>
            </a:r>
          </a:p>
          <a:p>
            <a:r>
              <a:rPr lang="nb-NO" dirty="0"/>
              <a:t>Utprøving av hypotesen med evaluering</a:t>
            </a:r>
          </a:p>
          <a:p>
            <a:r>
              <a:rPr lang="nb-NO" dirty="0"/>
              <a:t>Revidering med analyse, hypotese og utprøving</a:t>
            </a:r>
          </a:p>
        </p:txBody>
      </p:sp>
    </p:spTree>
    <p:extLst>
      <p:ext uri="{BB962C8B-B14F-4D97-AF65-F5344CB8AC3E}">
        <p14:creationId xmlns:p14="http://schemas.microsoft.com/office/powerpoint/2010/main" val="24676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additive="base">
                                        <p:cTn id="3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anim calcmode="lin" valueType="num">
                                      <p:cBhvr additive="base">
                                        <p:cTn id="3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 calcmode="lin" valueType="num">
                                      <p:cBhvr additive="base">
                                        <p:cTn id="4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241195-747B-764C-B44B-AE8D3F0B9E87}"/>
              </a:ext>
            </a:extLst>
          </p:cNvPr>
          <p:cNvSpPr>
            <a:spLocks noGrp="1"/>
          </p:cNvSpPr>
          <p:nvPr>
            <p:ph type="title"/>
          </p:nvPr>
        </p:nvSpPr>
        <p:spPr/>
        <p:txBody>
          <a:bodyPr/>
          <a:lstStyle/>
          <a:p>
            <a:r>
              <a:rPr lang="nb-NO" dirty="0"/>
              <a:t>Hva er nødvendig for å videreutvikle kompetanse hos ansatte og ledere?</a:t>
            </a:r>
          </a:p>
        </p:txBody>
      </p:sp>
      <p:sp>
        <p:nvSpPr>
          <p:cNvPr id="3" name="Plassholder for innhold 2">
            <a:extLst>
              <a:ext uri="{FF2B5EF4-FFF2-40B4-BE49-F238E27FC236}">
                <a16:creationId xmlns:a16="http://schemas.microsoft.com/office/drawing/2014/main" id="{2F8A3A35-BE4A-1D40-B07B-FD363F5C0432}"/>
              </a:ext>
            </a:extLst>
          </p:cNvPr>
          <p:cNvSpPr>
            <a:spLocks noGrp="1"/>
          </p:cNvSpPr>
          <p:nvPr>
            <p:ph idx="1"/>
          </p:nvPr>
        </p:nvSpPr>
        <p:spPr/>
        <p:txBody>
          <a:bodyPr/>
          <a:lstStyle/>
          <a:p>
            <a:r>
              <a:rPr lang="nb-NO" dirty="0"/>
              <a:t>Kompetansearbeidet må foregå hyppig og regelmessig, det er nødvendig meg høy </a:t>
            </a:r>
            <a:r>
              <a:rPr lang="nb-NO" u="sng" dirty="0"/>
              <a:t>frekvens </a:t>
            </a:r>
            <a:r>
              <a:rPr lang="nb-NO" dirty="0"/>
              <a:t>forstått som mange læringsøkter. </a:t>
            </a:r>
          </a:p>
          <a:p>
            <a:r>
              <a:rPr lang="nb-NO" dirty="0"/>
              <a:t>Det krever et grundig, </a:t>
            </a:r>
            <a:r>
              <a:rPr lang="nb-NO" u="sng" dirty="0"/>
              <a:t>systematisk</a:t>
            </a:r>
            <a:r>
              <a:rPr lang="nb-NO" dirty="0"/>
              <a:t> og analytisk læringsarbeid som er symmetrisk med den læringen vi ønsker barn/elever skal ha.</a:t>
            </a:r>
          </a:p>
          <a:p>
            <a:r>
              <a:rPr lang="nb-NO" dirty="0"/>
              <a:t>Det er nødvendig med </a:t>
            </a:r>
            <a:r>
              <a:rPr lang="nb-NO" u="sng" dirty="0"/>
              <a:t>gjensidighet</a:t>
            </a:r>
            <a:r>
              <a:rPr lang="nb-NO" dirty="0"/>
              <a:t> i læringsarbeidet. Vi må lære av hverandre og forstå at min læring er avhengig av andres læring</a:t>
            </a:r>
          </a:p>
        </p:txBody>
      </p:sp>
    </p:spTree>
    <p:extLst>
      <p:ext uri="{BB962C8B-B14F-4D97-AF65-F5344CB8AC3E}">
        <p14:creationId xmlns:p14="http://schemas.microsoft.com/office/powerpoint/2010/main" val="2892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61E200-BF18-2009-4715-8D33802B0034}"/>
              </a:ext>
            </a:extLst>
          </p:cNvPr>
          <p:cNvSpPr>
            <a:spLocks noGrp="1"/>
          </p:cNvSpPr>
          <p:nvPr>
            <p:ph type="title"/>
          </p:nvPr>
        </p:nvSpPr>
        <p:spPr/>
        <p:txBody>
          <a:bodyPr/>
          <a:lstStyle/>
          <a:p>
            <a:r>
              <a:rPr lang="nb-NO" dirty="0"/>
              <a:t>Drøfting</a:t>
            </a:r>
          </a:p>
        </p:txBody>
      </p:sp>
      <p:sp>
        <p:nvSpPr>
          <p:cNvPr id="3" name="Plassholder for innhold 2">
            <a:extLst>
              <a:ext uri="{FF2B5EF4-FFF2-40B4-BE49-F238E27FC236}">
                <a16:creationId xmlns:a16="http://schemas.microsoft.com/office/drawing/2014/main" id="{51889190-BD94-1938-2D4E-340CD2B87024}"/>
              </a:ext>
            </a:extLst>
          </p:cNvPr>
          <p:cNvSpPr>
            <a:spLocks noGrp="1"/>
          </p:cNvSpPr>
          <p:nvPr>
            <p:ph idx="1"/>
          </p:nvPr>
        </p:nvSpPr>
        <p:spPr/>
        <p:txBody>
          <a:bodyPr/>
          <a:lstStyle/>
          <a:p>
            <a:r>
              <a:rPr lang="nb-NO" dirty="0"/>
              <a:t>Hvordan sikre høy frekvens, systematikk og gjensidighet i læring hos ansatte?</a:t>
            </a:r>
          </a:p>
        </p:txBody>
      </p:sp>
    </p:spTree>
    <p:extLst>
      <p:ext uri="{BB962C8B-B14F-4D97-AF65-F5344CB8AC3E}">
        <p14:creationId xmlns:p14="http://schemas.microsoft.com/office/powerpoint/2010/main" val="31814136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3733" b="1" dirty="0"/>
              <a:t>Individuell og kollektiv forventing til egen mestring</a:t>
            </a:r>
            <a:endParaRPr lang="nb-NO" sz="3200" dirty="0"/>
          </a:p>
        </p:txBody>
      </p:sp>
      <p:sp>
        <p:nvSpPr>
          <p:cNvPr id="3" name="Plassholder for innhold 2"/>
          <p:cNvSpPr>
            <a:spLocks noGrp="1"/>
          </p:cNvSpPr>
          <p:nvPr>
            <p:ph idx="1"/>
          </p:nvPr>
        </p:nvSpPr>
        <p:spPr/>
        <p:txBody>
          <a:bodyPr>
            <a:normAutofit/>
          </a:bodyPr>
          <a:lstStyle/>
          <a:p>
            <a:r>
              <a:rPr lang="nb-NO" dirty="0"/>
              <a:t>Ansatte og lederes forventing til mestring er av en av de pedagogiske variablene med størst effekt på læring</a:t>
            </a:r>
          </a:p>
          <a:p>
            <a:r>
              <a:rPr lang="nb-NO" dirty="0"/>
              <a:t>Forventning om mestring kan defineres som de ansattes (felles) tro på sin egen mestringsevne tilknyttet de mål de skal realisere og de oppgavene de har.</a:t>
            </a:r>
          </a:p>
          <a:p>
            <a:r>
              <a:rPr lang="nb-NO" dirty="0"/>
              <a:t>Ledere og ansatte med en sterk (kollektiv) forventing om mestring kjennetegnes ved at de har en felles overbevisning om at de sammen kan løfte barn/elever sin læring språklig, faglig og sosialt.</a:t>
            </a:r>
          </a:p>
          <a:p>
            <a:endParaRPr lang="nb-NO" dirty="0"/>
          </a:p>
        </p:txBody>
      </p:sp>
    </p:spTree>
    <p:extLst>
      <p:ext uri="{BB962C8B-B14F-4D97-AF65-F5344CB8AC3E}">
        <p14:creationId xmlns:p14="http://schemas.microsoft.com/office/powerpoint/2010/main" val="118632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267" b="1" dirty="0" err="1"/>
              <a:t>Pygmalion</a:t>
            </a:r>
            <a:r>
              <a:rPr lang="nb-NO" sz="4267" b="1" dirty="0"/>
              <a:t>-effekten</a:t>
            </a:r>
          </a:p>
        </p:txBody>
      </p:sp>
      <p:sp>
        <p:nvSpPr>
          <p:cNvPr id="3" name="Plassholder for innhold 2"/>
          <p:cNvSpPr>
            <a:spLocks noGrp="1"/>
          </p:cNvSpPr>
          <p:nvPr>
            <p:ph idx="1"/>
          </p:nvPr>
        </p:nvSpPr>
        <p:spPr/>
        <p:txBody>
          <a:bodyPr>
            <a:normAutofit fontScale="85000" lnSpcReduction="10000"/>
          </a:bodyPr>
          <a:lstStyle/>
          <a:p>
            <a:pPr marL="0" indent="0" algn="ctr">
              <a:buNone/>
            </a:pPr>
            <a:r>
              <a:rPr lang="nb-NO" sz="2667" dirty="0"/>
              <a:t>Lærerne er overbevist om at elevene </a:t>
            </a:r>
          </a:p>
          <a:p>
            <a:pPr marL="0" indent="0" algn="ctr">
              <a:buNone/>
            </a:pPr>
            <a:r>
              <a:rPr lang="nb-NO" sz="2667" dirty="0"/>
              <a:t>vil prestere på et høyt nivå</a:t>
            </a:r>
          </a:p>
          <a:p>
            <a:pPr marL="0" indent="0">
              <a:buNone/>
            </a:pPr>
            <a:endParaRPr lang="nb-NO" sz="2667" dirty="0"/>
          </a:p>
          <a:p>
            <a:pPr marL="0" indent="0">
              <a:buNone/>
            </a:pPr>
            <a:endParaRPr lang="nb-NO" sz="2667" dirty="0"/>
          </a:p>
          <a:p>
            <a:pPr marL="0" indent="0">
              <a:buNone/>
            </a:pPr>
            <a:r>
              <a:rPr lang="nb-NO" sz="2667" dirty="0"/>
              <a:t>Elevene arbeider, viser 		    	 Lærerne gir elevene positiv </a:t>
            </a:r>
          </a:p>
          <a:p>
            <a:pPr marL="0" indent="0">
              <a:buNone/>
            </a:pPr>
            <a:r>
              <a:rPr lang="nb-NO" sz="2667" dirty="0"/>
              <a:t>viser en positiv atferd og lærer		 støtte og oppmerksomhet</a:t>
            </a:r>
          </a:p>
          <a:p>
            <a:pPr marL="0" indent="0">
              <a:buNone/>
            </a:pPr>
            <a:endParaRPr lang="nb-NO" sz="2667" dirty="0"/>
          </a:p>
          <a:p>
            <a:pPr marL="0" indent="0">
              <a:buNone/>
            </a:pPr>
            <a:endParaRPr lang="nb-NO" sz="2667" dirty="0"/>
          </a:p>
          <a:p>
            <a:pPr marL="0" indent="0" algn="ctr">
              <a:buNone/>
            </a:pPr>
            <a:r>
              <a:rPr lang="nb-NO" sz="2667" dirty="0"/>
              <a:t>Elevene får høy forventing</a:t>
            </a:r>
          </a:p>
          <a:p>
            <a:pPr marL="0" indent="0" algn="ctr">
              <a:buNone/>
            </a:pPr>
            <a:r>
              <a:rPr lang="nb-NO" sz="2667" dirty="0"/>
              <a:t>til egen mestring</a:t>
            </a:r>
          </a:p>
          <a:p>
            <a:endParaRPr lang="nb-NO" dirty="0"/>
          </a:p>
        </p:txBody>
      </p:sp>
      <p:cxnSp>
        <p:nvCxnSpPr>
          <p:cNvPr id="5" name="Rett pil 4"/>
          <p:cNvCxnSpPr/>
          <p:nvPr/>
        </p:nvCxnSpPr>
        <p:spPr>
          <a:xfrm>
            <a:off x="6864085" y="2564904"/>
            <a:ext cx="1536171" cy="768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Rett pil 6"/>
          <p:cNvCxnSpPr/>
          <p:nvPr/>
        </p:nvCxnSpPr>
        <p:spPr>
          <a:xfrm flipH="1">
            <a:off x="7071257" y="4209741"/>
            <a:ext cx="1536171" cy="768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Rett pil 8"/>
          <p:cNvCxnSpPr/>
          <p:nvPr/>
        </p:nvCxnSpPr>
        <p:spPr>
          <a:xfrm flipH="1" flipV="1">
            <a:off x="3311691" y="4161736"/>
            <a:ext cx="1440160" cy="864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Rett pil 10"/>
          <p:cNvCxnSpPr/>
          <p:nvPr/>
        </p:nvCxnSpPr>
        <p:spPr>
          <a:xfrm flipV="1">
            <a:off x="3167675" y="2564904"/>
            <a:ext cx="1728192" cy="8640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918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1"/>
            <a:ext cx="9326563" cy="1349377"/>
          </a:xfrm>
        </p:spPr>
        <p:txBody>
          <a:bodyPr>
            <a:normAutofit/>
          </a:bodyPr>
          <a:lstStyle/>
          <a:p>
            <a:r>
              <a:rPr lang="nb-NO" sz="4800" dirty="0"/>
              <a:t>Koherens </a:t>
            </a:r>
            <a:r>
              <a:rPr lang="nb-NO" sz="2700" dirty="0"/>
              <a:t>(</a:t>
            </a:r>
            <a:r>
              <a:rPr lang="nb-NO" sz="2700" dirty="0" err="1"/>
              <a:t>Fullan</a:t>
            </a:r>
            <a:r>
              <a:rPr lang="nb-NO" sz="2700" dirty="0"/>
              <a:t> og Quinn, 2016)</a:t>
            </a:r>
            <a:endParaRPr lang="nb-NO" sz="4800" dirty="0"/>
          </a:p>
        </p:txBody>
      </p:sp>
      <p:graphicFrame>
        <p:nvGraphicFramePr>
          <p:cNvPr id="5" name="Plassholder for innhold 4"/>
          <p:cNvGraphicFramePr>
            <a:graphicFrameLocks noGrp="1"/>
          </p:cNvGraphicFramePr>
          <p:nvPr>
            <p:ph idx="1"/>
          </p:nvPr>
        </p:nvGraphicFramePr>
        <p:xfrm>
          <a:off x="1371600" y="1698171"/>
          <a:ext cx="8740775" cy="4876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092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3733" dirty="0"/>
              <a:t>Albert Camus brev til sin folkeskolelærer da han fikk Nobelprisen i litteratur:</a:t>
            </a:r>
          </a:p>
        </p:txBody>
      </p:sp>
      <p:sp>
        <p:nvSpPr>
          <p:cNvPr id="3" name="Plassholder for innhold 2"/>
          <p:cNvSpPr>
            <a:spLocks noGrp="1"/>
          </p:cNvSpPr>
          <p:nvPr>
            <p:ph idx="1"/>
          </p:nvPr>
        </p:nvSpPr>
        <p:spPr/>
        <p:txBody>
          <a:bodyPr>
            <a:normAutofit/>
          </a:bodyPr>
          <a:lstStyle/>
          <a:p>
            <a:pPr marL="0" indent="0">
              <a:buNone/>
            </a:pPr>
            <a:endParaRPr lang="nb-NO" sz="3200" dirty="0"/>
          </a:p>
          <a:p>
            <a:pPr marL="0" indent="0" algn="ctr">
              <a:buNone/>
            </a:pPr>
            <a:r>
              <a:rPr lang="nb-NO" sz="3200" i="1" dirty="0"/>
              <a:t>Når jeg fikk beskjed om prisen var den første jeg tenkte på, etter min mor, deg. Uten deg, uten din kjærlige hånd som du rakk mot den lille fattige gutten jeg var, uten din undervisning og ditt eksempel, ville ikke noe av dette ha skjedd. Jeg omfavner deg av hele mitt hjerte.</a:t>
            </a:r>
          </a:p>
        </p:txBody>
      </p:sp>
    </p:spTree>
    <p:extLst>
      <p:ext uri="{BB962C8B-B14F-4D97-AF65-F5344CB8AC3E}">
        <p14:creationId xmlns:p14="http://schemas.microsoft.com/office/powerpoint/2010/main" val="9732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267" b="1" dirty="0"/>
              <a:t>Lave forventninger</a:t>
            </a:r>
          </a:p>
        </p:txBody>
      </p:sp>
      <p:sp>
        <p:nvSpPr>
          <p:cNvPr id="3" name="Plassholder for innhold 2"/>
          <p:cNvSpPr>
            <a:spLocks noGrp="1"/>
          </p:cNvSpPr>
          <p:nvPr>
            <p:ph idx="1"/>
          </p:nvPr>
        </p:nvSpPr>
        <p:spPr/>
        <p:txBody>
          <a:bodyPr>
            <a:noAutofit/>
          </a:bodyPr>
          <a:lstStyle/>
          <a:p>
            <a:r>
              <a:rPr lang="nb-NO" sz="2800" dirty="0"/>
              <a:t>En selvoppfyllende profeti oppstår også når ansatte har lave forventinger til barn/elevenes læring og utvikling.</a:t>
            </a:r>
          </a:p>
          <a:p>
            <a:r>
              <a:rPr lang="nb-NO" sz="2800" dirty="0"/>
              <a:t>De ansatte vil direkte og indirekte uttrykke lave forventinger og være lite støttende</a:t>
            </a:r>
          </a:p>
          <a:p>
            <a:r>
              <a:rPr lang="nb-NO" sz="2800" dirty="0"/>
              <a:t>Mange barn/elever vil få stadig mindre forventinger til egen mestring</a:t>
            </a:r>
          </a:p>
          <a:p>
            <a:r>
              <a:rPr lang="nb-NO" sz="2800" dirty="0"/>
              <a:t>Disse barna/elevene vil ofte vise en lite hensiktsmessig atferd og synkende framgang i læring og utvikling.</a:t>
            </a:r>
          </a:p>
          <a:p>
            <a:endParaRPr lang="nb-NO" sz="3200" dirty="0"/>
          </a:p>
        </p:txBody>
      </p:sp>
    </p:spTree>
    <p:extLst>
      <p:ext uri="{BB962C8B-B14F-4D97-AF65-F5344CB8AC3E}">
        <p14:creationId xmlns:p14="http://schemas.microsoft.com/office/powerpoint/2010/main" val="105532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267" dirty="0"/>
              <a:t>Lærer på foredrag:</a:t>
            </a:r>
          </a:p>
        </p:txBody>
      </p:sp>
      <p:sp>
        <p:nvSpPr>
          <p:cNvPr id="3" name="Plassholder for innhold 2"/>
          <p:cNvSpPr>
            <a:spLocks noGrp="1"/>
          </p:cNvSpPr>
          <p:nvPr>
            <p:ph idx="1"/>
          </p:nvPr>
        </p:nvSpPr>
        <p:spPr/>
        <p:txBody>
          <a:bodyPr/>
          <a:lstStyle/>
          <a:p>
            <a:pPr marL="0" indent="0">
              <a:buNone/>
            </a:pPr>
            <a:endParaRPr lang="nb-NO" dirty="0"/>
          </a:p>
          <a:p>
            <a:pPr marL="0" indent="0">
              <a:buNone/>
            </a:pPr>
            <a:endParaRPr lang="nb-NO" dirty="0"/>
          </a:p>
          <a:p>
            <a:pPr marL="0" indent="0" algn="ctr">
              <a:buNone/>
            </a:pPr>
            <a:r>
              <a:rPr lang="nb-NO" sz="4000" i="1" dirty="0"/>
              <a:t>Du kan ikke lage gull ut av gråstein</a:t>
            </a:r>
          </a:p>
          <a:p>
            <a:endParaRPr lang="nb-NO" dirty="0"/>
          </a:p>
        </p:txBody>
      </p:sp>
    </p:spTree>
    <p:extLst>
      <p:ext uri="{BB962C8B-B14F-4D97-AF65-F5344CB8AC3E}">
        <p14:creationId xmlns:p14="http://schemas.microsoft.com/office/powerpoint/2010/main" val="340188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tel 1"/>
          <p:cNvSpPr>
            <a:spLocks noGrp="1"/>
          </p:cNvSpPr>
          <p:nvPr>
            <p:ph type="title"/>
          </p:nvPr>
        </p:nvSpPr>
        <p:spPr/>
        <p:txBody>
          <a:bodyPr/>
          <a:lstStyle/>
          <a:p>
            <a:endParaRPr lang="nb-NO" dirty="0">
              <a:latin typeface="Tahoma" charset="0"/>
            </a:endParaRPr>
          </a:p>
        </p:txBody>
      </p:sp>
      <p:sp>
        <p:nvSpPr>
          <p:cNvPr id="133122" name="Plassholder for innhold 2"/>
          <p:cNvSpPr>
            <a:spLocks noGrp="1"/>
          </p:cNvSpPr>
          <p:nvPr>
            <p:ph idx="1"/>
          </p:nvPr>
        </p:nvSpPr>
        <p:spPr/>
        <p:txBody>
          <a:bodyPr/>
          <a:lstStyle/>
          <a:p>
            <a:pPr marL="0" indent="0">
              <a:buNone/>
            </a:pPr>
            <a:endParaRPr lang="nb-NO" dirty="0">
              <a:latin typeface="Tahoma" charset="0"/>
            </a:endParaRPr>
          </a:p>
          <a:p>
            <a:pPr marL="0" indent="0">
              <a:buNone/>
            </a:pPr>
            <a:endParaRPr lang="nb-NO" dirty="0">
              <a:latin typeface="Tahoma" charset="0"/>
            </a:endParaRPr>
          </a:p>
          <a:p>
            <a:pPr marL="0" indent="0" algn="ctr">
              <a:buNone/>
            </a:pPr>
            <a:r>
              <a:rPr lang="nb-NO" sz="4000" dirty="0">
                <a:latin typeface="Tahoma" charset="0"/>
              </a:rPr>
              <a:t>”Endring og forbedring er tap”</a:t>
            </a:r>
          </a:p>
          <a:p>
            <a:pPr marL="0" indent="0" algn="ctr">
              <a:buNone/>
            </a:pPr>
            <a:endParaRPr lang="nb-NO" sz="2000" dirty="0">
              <a:latin typeface="Tahoma" charset="0"/>
            </a:endParaRPr>
          </a:p>
          <a:p>
            <a:pPr marL="0" indent="0" algn="ctr">
              <a:buNone/>
            </a:pPr>
            <a:r>
              <a:rPr lang="nb-NO" sz="2400" dirty="0">
                <a:latin typeface="Tahoma" charset="0"/>
              </a:rPr>
              <a:t>(Reeves, 2009)</a:t>
            </a:r>
          </a:p>
          <a:p>
            <a:pPr marL="0" indent="0" algn="ctr">
              <a:buNone/>
            </a:pPr>
            <a:endParaRPr lang="nb-NO" sz="4000" dirty="0">
              <a:latin typeface="Tahoma" charset="0"/>
            </a:endParaRPr>
          </a:p>
          <a:p>
            <a:pPr marL="0" indent="0" algn="ctr">
              <a:buNone/>
            </a:pPr>
            <a:endParaRPr lang="nb-NO" sz="4000" dirty="0">
              <a:latin typeface="Tahoma" charset="0"/>
            </a:endParaRPr>
          </a:p>
          <a:p>
            <a:pPr marL="0" indent="0">
              <a:buNone/>
            </a:pPr>
            <a:endParaRPr lang="nb-NO" sz="2400" dirty="0">
              <a:latin typeface="Tahoma" charset="0"/>
            </a:endParaRPr>
          </a:p>
        </p:txBody>
      </p:sp>
      <p:sp>
        <p:nvSpPr>
          <p:cNvPr id="4" name="Plassholder for bunntekst 3"/>
          <p:cNvSpPr>
            <a:spLocks noGrp="1"/>
          </p:cNvSpPr>
          <p:nvPr>
            <p:ph type="ftr" sz="quarter" idx="12"/>
          </p:nvPr>
        </p:nvSpPr>
        <p:spPr/>
        <p:txBody>
          <a:bodyPr/>
          <a:lstStyle/>
          <a:p>
            <a:pPr>
              <a:defRPr/>
            </a:pPr>
            <a:r>
              <a:rPr lang="nb-NO"/>
              <a:t>Senter for praksisrettet utdanningsforskning</a:t>
            </a:r>
          </a:p>
        </p:txBody>
      </p:sp>
    </p:spTree>
    <p:extLst>
      <p:ext uri="{BB962C8B-B14F-4D97-AF65-F5344CB8AC3E}">
        <p14:creationId xmlns:p14="http://schemas.microsoft.com/office/powerpoint/2010/main" val="413325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22">
                                            <p:txEl>
                                              <p:pRg st="2" end="2"/>
                                            </p:txEl>
                                          </p:spTgt>
                                        </p:tgtEl>
                                        <p:attrNameLst>
                                          <p:attrName>style.visibility</p:attrName>
                                        </p:attrNameLst>
                                      </p:cBhvr>
                                      <p:to>
                                        <p:strVal val="visible"/>
                                      </p:to>
                                    </p:set>
                                    <p:anim calcmode="lin" valueType="num">
                                      <p:cBhvr additive="base">
                                        <p:cTn id="7" dur="500" fill="hold"/>
                                        <p:tgtEl>
                                          <p:spTgt spid="13312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22">
                                            <p:txEl>
                                              <p:pRg st="4" end="4"/>
                                            </p:txEl>
                                          </p:spTgt>
                                        </p:tgtEl>
                                        <p:attrNameLst>
                                          <p:attrName>style.visibility</p:attrName>
                                        </p:attrNameLst>
                                      </p:cBhvr>
                                      <p:to>
                                        <p:strVal val="visible"/>
                                      </p:to>
                                    </p:set>
                                    <p:anim calcmode="lin" valueType="num">
                                      <p:cBhvr additive="base">
                                        <p:cTn id="13" dur="500" fill="hold"/>
                                        <p:tgtEl>
                                          <p:spTgt spid="13312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0FF486-E916-6442-BD01-3867FE29BA7C}"/>
              </a:ext>
            </a:extLst>
          </p:cNvPr>
          <p:cNvSpPr>
            <a:spLocks noGrp="1"/>
          </p:cNvSpPr>
          <p:nvPr>
            <p:ph type="title"/>
          </p:nvPr>
        </p:nvSpPr>
        <p:spPr/>
        <p:txBody>
          <a:bodyPr/>
          <a:lstStyle/>
          <a:p>
            <a:r>
              <a:rPr lang="nb-NO" dirty="0"/>
              <a:t>Koherens - en sammenhengende felles retning</a:t>
            </a:r>
          </a:p>
        </p:txBody>
      </p:sp>
      <p:sp>
        <p:nvSpPr>
          <p:cNvPr id="3" name="Plassholder for innhold 2">
            <a:extLst>
              <a:ext uri="{FF2B5EF4-FFF2-40B4-BE49-F238E27FC236}">
                <a16:creationId xmlns:a16="http://schemas.microsoft.com/office/drawing/2014/main" id="{62F543BB-2F79-EE4A-985D-91771E598019}"/>
              </a:ext>
            </a:extLst>
          </p:cNvPr>
          <p:cNvSpPr>
            <a:spLocks noGrp="1"/>
          </p:cNvSpPr>
          <p:nvPr>
            <p:ph idx="1"/>
          </p:nvPr>
        </p:nvSpPr>
        <p:spPr/>
        <p:txBody>
          <a:bodyPr>
            <a:normAutofit/>
          </a:bodyPr>
          <a:lstStyle/>
          <a:p>
            <a:r>
              <a:rPr lang="nb-NO" dirty="0"/>
              <a:t>Koherens handler om å skape mening og sammenheng i det vi driver med i barnehagen og skolen</a:t>
            </a:r>
          </a:p>
          <a:p>
            <a:r>
              <a:rPr lang="nb-NO" dirty="0"/>
              <a:t>Mye utviklingsarbeid har vært preget av inkoherens. Mange barnehager og skoler har sluttet med noe og begynt på noe annet uten at lærere har sett noen sammenheng</a:t>
            </a:r>
          </a:p>
          <a:p>
            <a:r>
              <a:rPr lang="nb-NO" dirty="0"/>
              <a:t>En sammenhengende felles retning handler om den grunnleggende hensikten med barnehagen og skolen og det moralske imperativ eller forpliktelsen til å realisere hensikten.</a:t>
            </a:r>
          </a:p>
        </p:txBody>
      </p:sp>
    </p:spTree>
    <p:extLst>
      <p:ext uri="{BB962C8B-B14F-4D97-AF65-F5344CB8AC3E}">
        <p14:creationId xmlns:p14="http://schemas.microsoft.com/office/powerpoint/2010/main" val="337403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97B49D1-6ECC-A749-83E7-65B751C4E4C1}"/>
              </a:ext>
            </a:extLst>
          </p:cNvPr>
          <p:cNvSpPr>
            <a:spLocks noGrp="1"/>
          </p:cNvSpPr>
          <p:nvPr>
            <p:ph type="title"/>
          </p:nvPr>
        </p:nvSpPr>
        <p:spPr>
          <a:xfrm>
            <a:off x="838200" y="365126"/>
            <a:ext cx="9326563" cy="931412"/>
          </a:xfrm>
        </p:spPr>
        <p:txBody>
          <a:bodyPr/>
          <a:lstStyle/>
          <a:p>
            <a:r>
              <a:rPr lang="nb-NO" dirty="0"/>
              <a:t>Kompetanse på ulike nivå</a:t>
            </a:r>
          </a:p>
        </p:txBody>
      </p:sp>
      <p:graphicFrame>
        <p:nvGraphicFramePr>
          <p:cNvPr id="4" name="Plassholder for innhold 3">
            <a:extLst>
              <a:ext uri="{FF2B5EF4-FFF2-40B4-BE49-F238E27FC236}">
                <a16:creationId xmlns:a16="http://schemas.microsoft.com/office/drawing/2014/main" id="{EDDFF2F3-B720-AE4D-8730-1A8C5A773853}"/>
              </a:ext>
            </a:extLst>
          </p:cNvPr>
          <p:cNvGraphicFramePr>
            <a:graphicFrameLocks noGrp="1"/>
          </p:cNvGraphicFramePr>
          <p:nvPr>
            <p:ph idx="1"/>
            <p:extLst>
              <p:ext uri="{D42A27DB-BD31-4B8C-83A1-F6EECF244321}">
                <p14:modId xmlns:p14="http://schemas.microsoft.com/office/powerpoint/2010/main" val="4080471308"/>
              </p:ext>
            </p:extLst>
          </p:nvPr>
        </p:nvGraphicFramePr>
        <p:xfrm>
          <a:off x="242888" y="1471614"/>
          <a:ext cx="10509779" cy="5229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876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C7772B-9333-C349-BA7E-F524A214F4D3}"/>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7E098230-06CC-714F-A134-876AE1E86E7E}"/>
              </a:ext>
            </a:extLst>
          </p:cNvPr>
          <p:cNvSpPr>
            <a:spLocks noGrp="1"/>
          </p:cNvSpPr>
          <p:nvPr>
            <p:ph idx="1"/>
          </p:nvPr>
        </p:nvSpPr>
        <p:spPr/>
        <p:txBody>
          <a:bodyPr>
            <a:normAutofit/>
          </a:bodyPr>
          <a:lstStyle/>
          <a:p>
            <a:pPr marL="0" indent="0" algn="ctr">
              <a:buNone/>
            </a:pPr>
            <a:r>
              <a:rPr lang="nb-NO" sz="4400" dirty="0"/>
              <a:t>Profesjonelle læringsfellesskap</a:t>
            </a:r>
          </a:p>
        </p:txBody>
      </p:sp>
    </p:spTree>
    <p:extLst>
      <p:ext uri="{BB962C8B-B14F-4D97-AF65-F5344CB8AC3E}">
        <p14:creationId xmlns:p14="http://schemas.microsoft.com/office/powerpoint/2010/main" val="210296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FF5747-AECC-C8CD-73B2-1FC95C983841}"/>
              </a:ext>
            </a:extLst>
          </p:cNvPr>
          <p:cNvSpPr>
            <a:spLocks noGrp="1"/>
          </p:cNvSpPr>
          <p:nvPr>
            <p:ph type="title"/>
          </p:nvPr>
        </p:nvSpPr>
        <p:spPr/>
        <p:txBody>
          <a:bodyPr/>
          <a:lstStyle/>
          <a:p>
            <a:r>
              <a:rPr lang="nb-NO" dirty="0"/>
              <a:t>Drøfting</a:t>
            </a:r>
          </a:p>
        </p:txBody>
      </p:sp>
      <p:sp>
        <p:nvSpPr>
          <p:cNvPr id="3" name="Plassholder for innhold 2">
            <a:extLst>
              <a:ext uri="{FF2B5EF4-FFF2-40B4-BE49-F238E27FC236}">
                <a16:creationId xmlns:a16="http://schemas.microsoft.com/office/drawing/2014/main" id="{38D2A6FA-9586-6DEC-781F-0D9E32BD0A9B}"/>
              </a:ext>
            </a:extLst>
          </p:cNvPr>
          <p:cNvSpPr>
            <a:spLocks noGrp="1"/>
          </p:cNvSpPr>
          <p:nvPr>
            <p:ph idx="1"/>
          </p:nvPr>
        </p:nvSpPr>
        <p:spPr/>
        <p:txBody>
          <a:bodyPr/>
          <a:lstStyle/>
          <a:p>
            <a:r>
              <a:rPr lang="nb-NO" dirty="0"/>
              <a:t>Hvis profesjonelle læringsfelleskap er svaret, hva er problemet som skal løses?</a:t>
            </a:r>
          </a:p>
        </p:txBody>
      </p:sp>
    </p:spTree>
    <p:extLst>
      <p:ext uri="{BB962C8B-B14F-4D97-AF65-F5344CB8AC3E}">
        <p14:creationId xmlns:p14="http://schemas.microsoft.com/office/powerpoint/2010/main" val="1441909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E1619F0-E52F-7B49-9CFA-928AB0B25865}"/>
              </a:ext>
            </a:extLst>
          </p:cNvPr>
          <p:cNvSpPr>
            <a:spLocks noGrp="1"/>
          </p:cNvSpPr>
          <p:nvPr>
            <p:ph type="title"/>
          </p:nvPr>
        </p:nvSpPr>
        <p:spPr>
          <a:xfrm>
            <a:off x="838200" y="365125"/>
            <a:ext cx="9326563" cy="841375"/>
          </a:xfrm>
        </p:spPr>
        <p:txBody>
          <a:bodyPr/>
          <a:lstStyle/>
          <a:p>
            <a:r>
              <a:rPr lang="nb-NO" dirty="0"/>
              <a:t>Fra ledelse til bedre læring - verdikjeden</a:t>
            </a:r>
          </a:p>
        </p:txBody>
      </p:sp>
      <p:graphicFrame>
        <p:nvGraphicFramePr>
          <p:cNvPr id="4" name="Plassholder for innhold 3">
            <a:extLst>
              <a:ext uri="{FF2B5EF4-FFF2-40B4-BE49-F238E27FC236}">
                <a16:creationId xmlns:a16="http://schemas.microsoft.com/office/drawing/2014/main" id="{B06C9AFB-0C3D-C946-BC82-270B6F023835}"/>
              </a:ext>
            </a:extLst>
          </p:cNvPr>
          <p:cNvGraphicFramePr>
            <a:graphicFrameLocks noGrp="1"/>
          </p:cNvGraphicFramePr>
          <p:nvPr>
            <p:ph idx="1"/>
            <p:extLst>
              <p:ext uri="{D42A27DB-BD31-4B8C-83A1-F6EECF244321}">
                <p14:modId xmlns:p14="http://schemas.microsoft.com/office/powerpoint/2010/main" val="4243486701"/>
              </p:ext>
            </p:extLst>
          </p:nvPr>
        </p:nvGraphicFramePr>
        <p:xfrm>
          <a:off x="613064" y="1485900"/>
          <a:ext cx="10214263"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094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75781" y="274637"/>
            <a:ext cx="10634597" cy="946118"/>
          </a:xfrm>
        </p:spPr>
        <p:txBody>
          <a:bodyPr>
            <a:noAutofit/>
          </a:bodyPr>
          <a:lstStyle/>
          <a:p>
            <a:r>
              <a:rPr lang="nb-NO" dirty="0"/>
              <a:t>Drift/utvikling og kollektivt/individuelt arbeid </a:t>
            </a:r>
            <a:r>
              <a:rPr lang="nb-NO" sz="2800" dirty="0"/>
              <a:t>(Irgens, 2016)</a:t>
            </a:r>
            <a:endParaRPr lang="nb-NO" dirty="0"/>
          </a:p>
        </p:txBody>
      </p:sp>
      <p:graphicFrame>
        <p:nvGraphicFramePr>
          <p:cNvPr id="4" name="Plassholder for innhold 3"/>
          <p:cNvGraphicFramePr>
            <a:graphicFrameLocks noGrp="1"/>
          </p:cNvGraphicFramePr>
          <p:nvPr>
            <p:ph idx="1"/>
          </p:nvPr>
        </p:nvGraphicFramePr>
        <p:xfrm>
          <a:off x="609600" y="1713198"/>
          <a:ext cx="9557084" cy="4412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Sylinder 4"/>
          <p:cNvSpPr txBox="1"/>
          <p:nvPr/>
        </p:nvSpPr>
        <p:spPr>
          <a:xfrm>
            <a:off x="2370221" y="3525012"/>
            <a:ext cx="1421523" cy="502766"/>
          </a:xfrm>
          <a:prstGeom prst="rect">
            <a:avLst/>
          </a:prstGeom>
          <a:noFill/>
        </p:spPr>
        <p:txBody>
          <a:bodyPr wrap="square" rtlCol="0">
            <a:spAutoFit/>
          </a:bodyPr>
          <a:lstStyle/>
          <a:p>
            <a:r>
              <a:rPr lang="nb-NO" sz="2400" dirty="0"/>
              <a:t>  </a:t>
            </a:r>
            <a:r>
              <a:rPr lang="nb-NO" sz="2667" dirty="0"/>
              <a:t>Drift</a:t>
            </a:r>
          </a:p>
        </p:txBody>
      </p:sp>
      <p:sp>
        <p:nvSpPr>
          <p:cNvPr id="6" name="TekstSylinder 5"/>
          <p:cNvSpPr txBox="1"/>
          <p:nvPr/>
        </p:nvSpPr>
        <p:spPr>
          <a:xfrm>
            <a:off x="7535196" y="3525011"/>
            <a:ext cx="2502520" cy="502766"/>
          </a:xfrm>
          <a:prstGeom prst="rect">
            <a:avLst/>
          </a:prstGeom>
          <a:noFill/>
        </p:spPr>
        <p:txBody>
          <a:bodyPr wrap="square" rtlCol="0">
            <a:spAutoFit/>
          </a:bodyPr>
          <a:lstStyle/>
          <a:p>
            <a:r>
              <a:rPr lang="nb-NO" sz="2667" dirty="0"/>
              <a:t>Utvikling</a:t>
            </a:r>
          </a:p>
        </p:txBody>
      </p:sp>
      <p:sp>
        <p:nvSpPr>
          <p:cNvPr id="7" name="TekstSylinder 6"/>
          <p:cNvSpPr txBox="1"/>
          <p:nvPr/>
        </p:nvSpPr>
        <p:spPr>
          <a:xfrm>
            <a:off x="4608095" y="1220755"/>
            <a:ext cx="2773212" cy="502766"/>
          </a:xfrm>
          <a:prstGeom prst="rect">
            <a:avLst/>
          </a:prstGeom>
          <a:noFill/>
        </p:spPr>
        <p:txBody>
          <a:bodyPr wrap="square" rtlCol="0">
            <a:spAutoFit/>
          </a:bodyPr>
          <a:lstStyle/>
          <a:p>
            <a:r>
              <a:rPr lang="nb-NO" sz="2667" dirty="0"/>
              <a:t>Kollektivt</a:t>
            </a:r>
          </a:p>
        </p:txBody>
      </p:sp>
      <p:sp>
        <p:nvSpPr>
          <p:cNvPr id="8" name="TekstSylinder 7"/>
          <p:cNvSpPr txBox="1"/>
          <p:nvPr/>
        </p:nvSpPr>
        <p:spPr>
          <a:xfrm>
            <a:off x="4704348" y="5925277"/>
            <a:ext cx="2830848" cy="502766"/>
          </a:xfrm>
          <a:prstGeom prst="rect">
            <a:avLst/>
          </a:prstGeom>
          <a:noFill/>
        </p:spPr>
        <p:txBody>
          <a:bodyPr wrap="square" rtlCol="0">
            <a:spAutoFit/>
          </a:bodyPr>
          <a:lstStyle/>
          <a:p>
            <a:r>
              <a:rPr lang="nb-NO" sz="2667" dirty="0"/>
              <a:t>Individuelt</a:t>
            </a:r>
          </a:p>
        </p:txBody>
      </p:sp>
    </p:spTree>
    <p:extLst>
      <p:ext uri="{BB962C8B-B14F-4D97-AF65-F5344CB8AC3E}">
        <p14:creationId xmlns:p14="http://schemas.microsoft.com/office/powerpoint/2010/main" val="28037970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ISPRING_RESOURCE_PATHS_HASH_PRESENTER" val="7fa72a5ef65339dea6ae197b027635ec5a6ce1d"/>
</p:tagLst>
</file>

<file path=ppt/theme/theme1.xml><?xml version="1.0" encoding="utf-8"?>
<a:theme xmlns:a="http://schemas.openxmlformats.org/drawingml/2006/main" name="HINN original">
  <a:themeElements>
    <a:clrScheme name="HINN">
      <a:dk1>
        <a:sysClr val="windowText" lastClr="000000"/>
      </a:dk1>
      <a:lt1>
        <a:srgbClr val="FFFFFF"/>
      </a:lt1>
      <a:dk2>
        <a:srgbClr val="4FC34E"/>
      </a:dk2>
      <a:lt2>
        <a:srgbClr val="E2DDD1"/>
      </a:lt2>
      <a:accent1>
        <a:srgbClr val="4FC34E"/>
      </a:accent1>
      <a:accent2>
        <a:srgbClr val="A5D39B"/>
      </a:accent2>
      <a:accent3>
        <a:srgbClr val="009227"/>
      </a:accent3>
      <a:accent4>
        <a:srgbClr val="056731"/>
      </a:accent4>
      <a:accent5>
        <a:srgbClr val="004002"/>
      </a:accent5>
      <a:accent6>
        <a:srgbClr val="000000"/>
      </a:accent6>
      <a:hlink>
        <a:srgbClr val="2F5496"/>
      </a:hlink>
      <a:folHlink>
        <a:srgbClr val="2F5496"/>
      </a:folHlink>
    </a:clrScheme>
    <a:fontScheme name="HINN">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INN PPT mal 2018" id="{F63B8FE6-78BA-499D-9839-6C3CF3C389E0}" vid="{5E8D43D7-58C8-4D8F-874E-DECB239942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28EE2DF7B3D4469B7181A1AD57538A" ma:contentTypeVersion="5" ma:contentTypeDescription="Create a new document." ma:contentTypeScope="" ma:versionID="d0fad7beb6d31dc27a08ff833029cd85">
  <xsd:schema xmlns:xsd="http://www.w3.org/2001/XMLSchema" xmlns:xs="http://www.w3.org/2001/XMLSchema" xmlns:p="http://schemas.microsoft.com/office/2006/metadata/properties" xmlns:ns2="0207b544-3c35-424b-9f75-2a35510bb642" targetNamespace="http://schemas.microsoft.com/office/2006/metadata/properties" ma:root="true" ma:fieldsID="cfdf0465fb88c0e8beabc4f2cd56231d" ns2:_="">
    <xsd:import namespace="0207b544-3c35-424b-9f75-2a35510bb64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07b544-3c35-424b-9f75-2a35510bb6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FF90BC-8DB8-4DF7-96DE-63168A2B6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07b544-3c35-424b-9f75-2a35510bb6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437B18-E81F-4BC4-92F0-50EBAEDF6EA7}">
  <ds:schemaRefs>
    <ds:schemaRef ds:uri="http://schemas.microsoft.com/sharepoint/v3/contenttype/forms"/>
  </ds:schemaRefs>
</ds:datastoreItem>
</file>

<file path=customXml/itemProps3.xml><?xml version="1.0" encoding="utf-8"?>
<ds:datastoreItem xmlns:ds="http://schemas.openxmlformats.org/officeDocument/2006/customXml" ds:itemID="{237EA109-7AF2-492B-98D6-23742E8BCC97}">
  <ds:schemaRefs>
    <ds:schemaRef ds:uri="http://schemas.microsoft.com/office/2006/documentManagement/types"/>
    <ds:schemaRef ds:uri="http://purl.org/dc/elements/1.1/"/>
    <ds:schemaRef ds:uri="http://purl.org/dc/dcmitype/"/>
    <ds:schemaRef ds:uri="http://www.w3.org/XML/1998/namespace"/>
    <ds:schemaRef ds:uri="http://schemas.microsoft.com/office/infopath/2007/PartnerControls"/>
    <ds:schemaRef ds:uri="http://purl.org/dc/terms/"/>
    <ds:schemaRef ds:uri="http://schemas.openxmlformats.org/package/2006/metadata/core-properties"/>
    <ds:schemaRef ds:uri="0207b544-3c35-424b-9f75-2a35510bb64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HINN PPT mal 2018(1)</Template>
  <TotalTime>6580</TotalTime>
  <Words>1652</Words>
  <Application>Microsoft Macintosh PowerPoint</Application>
  <PresentationFormat>Widescreen</PresentationFormat>
  <Paragraphs>205</Paragraphs>
  <Slides>33</Slides>
  <Notes>3</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33</vt:i4>
      </vt:variant>
    </vt:vector>
  </HeadingPairs>
  <TitlesOfParts>
    <vt:vector size="38" baseType="lpstr">
      <vt:lpstr>Arial</vt:lpstr>
      <vt:lpstr>Calibri</vt:lpstr>
      <vt:lpstr>Georgia</vt:lpstr>
      <vt:lpstr>Tahoma</vt:lpstr>
      <vt:lpstr>HINN original</vt:lpstr>
      <vt:lpstr>PP-tjenesten og profesjonelle læringsfellesskap i barnehage og skole</vt:lpstr>
      <vt:lpstr>Innhold</vt:lpstr>
      <vt:lpstr>Koherens (Fullan og Quinn, 2016)</vt:lpstr>
      <vt:lpstr>Koherens - en sammenhengende felles retning</vt:lpstr>
      <vt:lpstr>Kompetanse på ulike nivå</vt:lpstr>
      <vt:lpstr>PowerPoint-presentasjon</vt:lpstr>
      <vt:lpstr>Drøfting</vt:lpstr>
      <vt:lpstr>Fra ledelse til bedre læring - verdikjeden</vt:lpstr>
      <vt:lpstr>Drift/utvikling og kollektivt/individuelt arbeid (Irgens, 2016)</vt:lpstr>
      <vt:lpstr>Begrunnelser for profesjonelle læringsfelleskap </vt:lpstr>
      <vt:lpstr>Samarbeid og læreres forventninger til egen mestring</vt:lpstr>
      <vt:lpstr>Kjennetegn ved effektive profesjonelle læringsfelleskap</vt:lpstr>
      <vt:lpstr>Kompetanse og praksisendring</vt:lpstr>
      <vt:lpstr>Flernivåanalyse varians på skolenivå – «Samarbeid om elever og undervisningen»</vt:lpstr>
      <vt:lpstr>Flernivåanalyse varians på skolenivå – «Undervisning og støtte fra lærer»</vt:lpstr>
      <vt:lpstr>Drøfting</vt:lpstr>
      <vt:lpstr>Noen utfordringer ved å endre pedagogisk praksis</vt:lpstr>
      <vt:lpstr>Fire hovedstrategier for videreutvikling av pedagogisk praksis</vt:lpstr>
      <vt:lpstr>Drøfting</vt:lpstr>
      <vt:lpstr>Observasjon med veiledning av andre enn lærerkollegaer (f.eks. PPT, ledelse)</vt:lpstr>
      <vt:lpstr>Utvikling av praksis sammen med kollegaer</vt:lpstr>
      <vt:lpstr>Drøfting</vt:lpstr>
      <vt:lpstr>Kriterier og standarder </vt:lpstr>
      <vt:lpstr>PowerPoint-presentasjon</vt:lpstr>
      <vt:lpstr>Teknisk og adaptiv problemløsning</vt:lpstr>
      <vt:lpstr>Hva er nødvendig for å videreutvikle kompetanse hos ansatte og ledere?</vt:lpstr>
      <vt:lpstr>Drøfting</vt:lpstr>
      <vt:lpstr>Individuell og kollektiv forventing til egen mestring</vt:lpstr>
      <vt:lpstr>Pygmalion-effekten</vt:lpstr>
      <vt:lpstr>Albert Camus brev til sin folkeskolelærer da han fikk Nobelprisen i litteratur:</vt:lpstr>
      <vt:lpstr>Lave forventninger</vt:lpstr>
      <vt:lpstr>Lærer på foredrag:</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subject>Mal For HINN</dc:subject>
  <dc:creator>Tore Minsaas</dc:creator>
  <cp:keywords>HINN PPT</cp:keywords>
  <cp:lastModifiedBy>Thomas Nordahl</cp:lastModifiedBy>
  <cp:revision>67</cp:revision>
  <cp:lastPrinted>2022-11-08T12:29:22Z</cp:lastPrinted>
  <dcterms:created xsi:type="dcterms:W3CDTF">2018-12-03T11:26:10Z</dcterms:created>
  <dcterms:modified xsi:type="dcterms:W3CDTF">2023-02-09T06:55:50Z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79E171A9-806A-44B1-814B-AB88A3A83F31</vt:lpwstr>
  </property>
  <property fmtid="{D5CDD505-2E9C-101B-9397-08002B2CF9AE}" pid="3" name="ArticulatePath">
    <vt:lpwstr>Presentation2</vt:lpwstr>
  </property>
  <property fmtid="{D5CDD505-2E9C-101B-9397-08002B2CF9AE}" pid="4" name="ContentTypeId">
    <vt:lpwstr>0x0101002128EE2DF7B3D4469B7181A1AD57538A</vt:lpwstr>
  </property>
</Properties>
</file>