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61" r:id="rId3"/>
    <p:sldId id="263" r:id="rId4"/>
    <p:sldId id="264" r:id="rId5"/>
    <p:sldId id="265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ne Larsen" userId="a40da092-051b-402c-8f9c-db8cb1e05e3b" providerId="ADAL" clId="{426EAB4D-981C-44B5-BBAC-A1C29106B5B3}"/>
    <pc:docChg chg="modSld">
      <pc:chgData name="Heine Larsen" userId="a40da092-051b-402c-8f9c-db8cb1e05e3b" providerId="ADAL" clId="{426EAB4D-981C-44B5-BBAC-A1C29106B5B3}" dt="2023-02-07T12:28:58.553" v="24" actId="20577"/>
      <pc:docMkLst>
        <pc:docMk/>
      </pc:docMkLst>
      <pc:sldChg chg="modSp mod">
        <pc:chgData name="Heine Larsen" userId="a40da092-051b-402c-8f9c-db8cb1e05e3b" providerId="ADAL" clId="{426EAB4D-981C-44B5-BBAC-A1C29106B5B3}" dt="2023-02-07T12:28:58.553" v="24" actId="20577"/>
        <pc:sldMkLst>
          <pc:docMk/>
          <pc:sldMk cId="3128862295" sldId="256"/>
        </pc:sldMkLst>
        <pc:spChg chg="mod">
          <ac:chgData name="Heine Larsen" userId="a40da092-051b-402c-8f9c-db8cb1e05e3b" providerId="ADAL" clId="{426EAB4D-981C-44B5-BBAC-A1C29106B5B3}" dt="2023-02-07T12:28:58.553" v="24" actId="20577"/>
          <ac:spMkLst>
            <pc:docMk/>
            <pc:sldMk cId="3128862295" sldId="256"/>
            <ac:spMk id="12" creationId="{BDB1460E-3756-4DE8-9785-61414A4D675E}"/>
          </ac:spMkLst>
        </pc:spChg>
      </pc:sldChg>
      <pc:sldChg chg="modSp mod">
        <pc:chgData name="Heine Larsen" userId="a40da092-051b-402c-8f9c-db8cb1e05e3b" providerId="ADAL" clId="{426EAB4D-981C-44B5-BBAC-A1C29106B5B3}" dt="2023-02-07T12:27:08.285" v="23" actId="1076"/>
        <pc:sldMkLst>
          <pc:docMk/>
          <pc:sldMk cId="2248272807" sldId="265"/>
        </pc:sldMkLst>
        <pc:spChg chg="mod">
          <ac:chgData name="Heine Larsen" userId="a40da092-051b-402c-8f9c-db8cb1e05e3b" providerId="ADAL" clId="{426EAB4D-981C-44B5-BBAC-A1C29106B5B3}" dt="2023-02-07T12:27:00.203" v="21" actId="20577"/>
          <ac:spMkLst>
            <pc:docMk/>
            <pc:sldMk cId="2248272807" sldId="265"/>
            <ac:spMk id="3" creationId="{00000000-0000-0000-0000-000000000000}"/>
          </ac:spMkLst>
        </pc:spChg>
        <pc:picChg chg="mod">
          <ac:chgData name="Heine Larsen" userId="a40da092-051b-402c-8f9c-db8cb1e05e3b" providerId="ADAL" clId="{426EAB4D-981C-44B5-BBAC-A1C29106B5B3}" dt="2023-02-07T12:27:08.285" v="23" actId="1076"/>
          <ac:picMkLst>
            <pc:docMk/>
            <pc:sldMk cId="2248272807" sldId="265"/>
            <ac:picMk id="5" creationId="{0F65350C-5861-B195-7761-10536E8D19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alda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EC744-6025-4D67-B759-9BE0C4CA2C1F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4" name="Plasshaldar for lysbilet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aldar for notat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</a:p>
        </p:txBody>
      </p:sp>
      <p:sp>
        <p:nvSpPr>
          <p:cNvPr id="6" name="Plasshaldar for bot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aldar for lysbilet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5C440-1403-43B5-95A4-75DCA50259E7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8387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6329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a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758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6573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li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64797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36655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et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92409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A79F9-B555-4663-AD49-1EBE2FC33D0E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3B177-9540-4441-AC37-C0C32D7B98C6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3127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78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n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n-NO"/>
              <a:t>Klikk for å redigere tekststilar i malen</a:t>
            </a:r>
          </a:p>
          <a:p>
            <a:pPr lvl="1"/>
            <a:r>
              <a:rPr lang="nn-NO"/>
              <a:t>Andre nivå</a:t>
            </a:r>
          </a:p>
          <a:p>
            <a:pPr lvl="2"/>
            <a:r>
              <a:rPr lang="nn-NO"/>
              <a:t>Tredje nivå</a:t>
            </a:r>
          </a:p>
          <a:p>
            <a:pPr lvl="3"/>
            <a:r>
              <a:rPr lang="nn-NO"/>
              <a:t>Fjerde nivå</a:t>
            </a:r>
          </a:p>
          <a:p>
            <a:pPr lvl="4"/>
            <a:r>
              <a:rPr lang="nn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A79F9-B555-4663-AD49-1EBE2FC33D0E}" type="datetimeFigureOut">
              <a:rPr lang="nn-NO" smtClean="0"/>
              <a:t>07.02.2023</a:t>
            </a:fld>
            <a:endParaRPr lang="n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3B177-9540-4441-AC37-C0C32D7B98C6}" type="slidenum">
              <a:rPr lang="nn-NO" smtClean="0"/>
              <a:t>‹#›</a:t>
            </a:fld>
            <a:endParaRPr lang="nn-NO"/>
          </a:p>
        </p:txBody>
      </p:sp>
      <p:pic>
        <p:nvPicPr>
          <p:cNvPr id="7" name="Bilete 6">
            <a:extLst>
              <a:ext uri="{FF2B5EF4-FFF2-40B4-BE49-F238E27FC236}">
                <a16:creationId xmlns:a16="http://schemas.microsoft.com/office/drawing/2014/main" id="{E1AADD33-75A7-EC45-0DED-961117E9B02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1557333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25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7" r:id="rId5"/>
    <p:sldLayoutId id="2147483669" r:id="rId6"/>
    <p:sldLayoutId id="2147483670" r:id="rId7"/>
    <p:sldLayoutId id="214748367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5">
            <a:extLst>
              <a:ext uri="{FF2B5EF4-FFF2-40B4-BE49-F238E27FC236}">
                <a16:creationId xmlns:a16="http://schemas.microsoft.com/office/drawing/2014/main" id="{3786E6A6-5AB3-4E3B-B698-32007A61D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6135"/>
            <a:ext cx="9144000" cy="300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7E99351-9C53-48CA-A5C5-20599DE0A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" y="4931865"/>
            <a:ext cx="10795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n-NO" sz="800" dirty="0">
                <a:latin typeface="Calibri" pitchFamily="34" charset="0"/>
              </a:rPr>
              <a:t>Foto: Jan Rabben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A223B38C-52EF-4F9E-B02A-CD3A85B9422F}"/>
              </a:ext>
            </a:extLst>
          </p:cNvPr>
          <p:cNvSpPr txBox="1">
            <a:spLocks noChangeArrowheads="1"/>
          </p:cNvSpPr>
          <p:nvPr/>
        </p:nvSpPr>
        <p:spPr>
          <a:xfrm>
            <a:off x="-1" y="0"/>
            <a:ext cx="9140967" cy="1926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nb-NO" b="1" dirty="0">
              <a:latin typeface="+mn-lt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BDB1460E-3756-4DE8-9785-61414A4D675E}"/>
              </a:ext>
            </a:extLst>
          </p:cNvPr>
          <p:cNvSpPr txBox="1">
            <a:spLocks noChangeArrowheads="1"/>
          </p:cNvSpPr>
          <p:nvPr/>
        </p:nvSpPr>
        <p:spPr>
          <a:xfrm>
            <a:off x="-2" y="5486400"/>
            <a:ext cx="9140967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Leiarkonferansen</a:t>
            </a:r>
            <a:r>
              <a:rPr lang="nb-NO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FOS 09.02.23</a:t>
            </a:r>
            <a:endParaRPr lang="nb-NO" sz="1400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4" name="Bilete 13">
            <a:extLst>
              <a:ext uri="{FF2B5EF4-FFF2-40B4-BE49-F238E27FC236}">
                <a16:creationId xmlns:a16="http://schemas.microsoft.com/office/drawing/2014/main" id="{176C717D-3022-42E5-AEDD-C15B780A9F0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1557333" cy="288000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281354" y="817911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2800" dirty="0"/>
              <a:t>Å </a:t>
            </a:r>
            <a:r>
              <a:rPr lang="nb-NO" sz="2800" dirty="0" err="1"/>
              <a:t>vere</a:t>
            </a:r>
            <a:r>
              <a:rPr lang="nb-NO" sz="2800" dirty="0"/>
              <a:t> </a:t>
            </a:r>
            <a:r>
              <a:rPr lang="nb-NO" sz="2800" dirty="0" err="1"/>
              <a:t>lærarutdanningsbarnehage</a:t>
            </a:r>
            <a:r>
              <a:rPr lang="nb-NO" sz="2800" dirty="0"/>
              <a:t>/</a:t>
            </a:r>
            <a:r>
              <a:rPr lang="nb-NO" sz="2800" dirty="0" err="1"/>
              <a:t>lærarutdanningsskule</a:t>
            </a:r>
            <a:r>
              <a:rPr lang="nb-NO" sz="2800" dirty="0"/>
              <a:t> for HVL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665E31-ED0C-6E87-0B53-492A96392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733" y="-671673"/>
            <a:ext cx="4894023" cy="270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2051" name="Bilde 1">
            <a:extLst>
              <a:ext uri="{FF2B5EF4-FFF2-40B4-BE49-F238E27FC236}">
                <a16:creationId xmlns:a16="http://schemas.microsoft.com/office/drawing/2014/main" id="{F6AF9D3E-6E89-05F6-1432-238040AAB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616" y="15869"/>
            <a:ext cx="916838" cy="8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862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A223B38C-52EF-4F9E-B02A-CD3A85B9422F}"/>
              </a:ext>
            </a:extLst>
          </p:cNvPr>
          <p:cNvSpPr txBox="1">
            <a:spLocks noChangeArrowheads="1"/>
          </p:cNvSpPr>
          <p:nvPr/>
        </p:nvSpPr>
        <p:spPr>
          <a:xfrm>
            <a:off x="892967" y="2454502"/>
            <a:ext cx="2764634" cy="1948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sz="3600" b="1" dirty="0">
                <a:latin typeface="+mn-lt"/>
              </a:rPr>
              <a:t>Kva vil det </a:t>
            </a:r>
            <a:r>
              <a:rPr lang="nb-NO" sz="3600" b="1" dirty="0" err="1">
                <a:latin typeface="+mn-lt"/>
              </a:rPr>
              <a:t>seie</a:t>
            </a:r>
            <a:r>
              <a:rPr lang="nb-NO" sz="3600" b="1" dirty="0">
                <a:latin typeface="+mn-lt"/>
              </a:rPr>
              <a:t>?</a:t>
            </a:r>
          </a:p>
        </p:txBody>
      </p:sp>
      <p:pic>
        <p:nvPicPr>
          <p:cNvPr id="14" name="Bilete 13">
            <a:extLst>
              <a:ext uri="{FF2B5EF4-FFF2-40B4-BE49-F238E27FC236}">
                <a16:creationId xmlns:a16="http://schemas.microsoft.com/office/drawing/2014/main" id="{176C717D-3022-42E5-AEDD-C15B780A9F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14300"/>
            <a:ext cx="1557333" cy="288000"/>
          </a:xfrm>
          <a:prstGeom prst="rect">
            <a:avLst/>
          </a:prstGeom>
        </p:spPr>
      </p:pic>
      <p:sp>
        <p:nvSpPr>
          <p:cNvPr id="11" name="Plasshaldar for innhald 2">
            <a:extLst>
              <a:ext uri="{FF2B5EF4-FFF2-40B4-BE49-F238E27FC236}">
                <a16:creationId xmlns:a16="http://schemas.microsoft.com/office/drawing/2014/main" id="{88AB9990-818C-42A6-8DAD-BEF1A2FB76EF}"/>
              </a:ext>
            </a:extLst>
          </p:cNvPr>
          <p:cNvSpPr txBox="1">
            <a:spLocks/>
          </p:cNvSpPr>
          <p:nvPr/>
        </p:nvSpPr>
        <p:spPr>
          <a:xfrm>
            <a:off x="4373879" y="601980"/>
            <a:ext cx="4104561" cy="5532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cxnSp>
        <p:nvCxnSpPr>
          <p:cNvPr id="20" name="Rett line 19">
            <a:extLst>
              <a:ext uri="{FF2B5EF4-FFF2-40B4-BE49-F238E27FC236}">
                <a16:creationId xmlns:a16="http://schemas.microsoft.com/office/drawing/2014/main" id="{72FF65EC-504F-4BC7-BB8B-0B5B6EFAA7DD}"/>
              </a:ext>
            </a:extLst>
          </p:cNvPr>
          <p:cNvCxnSpPr>
            <a:cxnSpLocks/>
          </p:cNvCxnSpPr>
          <p:nvPr/>
        </p:nvCxnSpPr>
        <p:spPr>
          <a:xfrm>
            <a:off x="3810000" y="2279242"/>
            <a:ext cx="0" cy="22792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855" y="498876"/>
            <a:ext cx="2973169" cy="1859050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4221478" y="2551837"/>
            <a:ext cx="40081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nb-NO" dirty="0">
              <a:solidFill>
                <a:srgbClr val="131114"/>
              </a:solidFill>
              <a:latin typeface="AkademieSt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dirty="0"/>
              <a:t>Me prøver ut og samlar erfaringar med, og utvikle gode modellar for samarbeid mellom skule, barnehage, eigar og HVL.</a:t>
            </a:r>
            <a:endParaRPr lang="nb-NO" dirty="0">
              <a:solidFill>
                <a:srgbClr val="131114"/>
              </a:solidFill>
              <a:latin typeface="AkademieStd"/>
            </a:endParaRPr>
          </a:p>
          <a:p>
            <a:endParaRPr lang="nb-NO" dirty="0">
              <a:solidFill>
                <a:srgbClr val="131114"/>
              </a:solidFill>
              <a:latin typeface="AkademieSt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>
                <a:solidFill>
                  <a:srgbClr val="131114"/>
                </a:solidFill>
                <a:latin typeface="AkademieStd"/>
              </a:rPr>
              <a:t>Tettare</a:t>
            </a:r>
            <a:r>
              <a:rPr lang="nb-NO" dirty="0">
                <a:solidFill>
                  <a:srgbClr val="131114"/>
                </a:solidFill>
                <a:latin typeface="AkademieStd"/>
              </a:rPr>
              <a:t> samarbeid om praksis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131114"/>
                </a:solidFill>
                <a:latin typeface="AkademieStd"/>
              </a:rPr>
              <a:t>Samarbeid om FOU-arbeid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131114"/>
                </a:solidFill>
                <a:latin typeface="AkademieStd"/>
              </a:rPr>
              <a:t>Tek i mot </a:t>
            </a:r>
            <a:r>
              <a:rPr lang="nb-NO" dirty="0" err="1">
                <a:solidFill>
                  <a:srgbClr val="131114"/>
                </a:solidFill>
                <a:latin typeface="AkademieStd"/>
              </a:rPr>
              <a:t>fleire</a:t>
            </a:r>
            <a:r>
              <a:rPr lang="nb-NO" dirty="0">
                <a:solidFill>
                  <a:srgbClr val="131114"/>
                </a:solidFill>
                <a:latin typeface="AkademieStd"/>
              </a:rPr>
              <a:t> </a:t>
            </a:r>
            <a:r>
              <a:rPr lang="nb-NO" dirty="0" err="1">
                <a:solidFill>
                  <a:srgbClr val="131114"/>
                </a:solidFill>
                <a:latin typeface="AkademieStd"/>
              </a:rPr>
              <a:t>studentar</a:t>
            </a:r>
            <a:endParaRPr lang="nb-NO" dirty="0">
              <a:solidFill>
                <a:srgbClr val="131114"/>
              </a:solidFill>
              <a:latin typeface="AkademieSt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n-NO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7FBF985-D469-0B2A-40FE-84C5B8C68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8084" y="362169"/>
            <a:ext cx="6345916" cy="37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3073" name="Bilde 1">
            <a:extLst>
              <a:ext uri="{FF2B5EF4-FFF2-40B4-BE49-F238E27FC236}">
                <a16:creationId xmlns:a16="http://schemas.microsoft.com/office/drawing/2014/main" id="{1246D61B-E9C8-3F8C-2961-14CF05EA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421" y="786133"/>
            <a:ext cx="1227419" cy="116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181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Dette har </a:t>
            </a:r>
            <a:r>
              <a:rPr lang="nb-NO" b="1" dirty="0" err="1"/>
              <a:t>me</a:t>
            </a:r>
            <a:r>
              <a:rPr lang="nb-NO" b="1" dirty="0"/>
              <a:t> gjort – barnehage 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err="1"/>
              <a:t>Veilderutdanning</a:t>
            </a:r>
            <a:r>
              <a:rPr lang="nn-NO" dirty="0"/>
              <a:t> for pedagogane – kurs for resten av personalet</a:t>
            </a:r>
          </a:p>
          <a:p>
            <a:r>
              <a:rPr lang="nn-NO" dirty="0"/>
              <a:t>Pilotert MOSO – elektronisk </a:t>
            </a:r>
            <a:r>
              <a:rPr lang="nn-NO" dirty="0" err="1"/>
              <a:t>veiledningsverktøy</a:t>
            </a:r>
            <a:endParaRPr lang="nn-NO" dirty="0"/>
          </a:p>
          <a:p>
            <a:r>
              <a:rPr lang="nn-NO" dirty="0"/>
              <a:t>FoU-prosjekt på </a:t>
            </a:r>
            <a:r>
              <a:rPr lang="nn-NO" dirty="0" err="1"/>
              <a:t>samtlige</a:t>
            </a:r>
            <a:r>
              <a:rPr lang="nn-NO" dirty="0"/>
              <a:t> småbarnsavdelingar</a:t>
            </a:r>
          </a:p>
          <a:p>
            <a:r>
              <a:rPr lang="nn-NO" dirty="0" err="1"/>
              <a:t>Forskningsprosjekt</a:t>
            </a:r>
            <a:r>
              <a:rPr lang="nn-NO" dirty="0"/>
              <a:t> på TTT</a:t>
            </a:r>
          </a:p>
          <a:p>
            <a:r>
              <a:rPr lang="nn-NO" dirty="0"/>
              <a:t>Profesjonsseminar med BLU-1 studentane</a:t>
            </a:r>
          </a:p>
          <a:p>
            <a:r>
              <a:rPr lang="nn-NO" dirty="0"/>
              <a:t>Hatt fleire tilsette frå HVL på hospitering</a:t>
            </a:r>
          </a:p>
          <a:p>
            <a:r>
              <a:rPr lang="nn-NO" dirty="0"/>
              <a:t>Ass. styrar har undervisningsstilling på HVL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7A051A3-4FAB-7AF2-96F7-1CCD53DFB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5895" y="-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  <p:pic>
        <p:nvPicPr>
          <p:cNvPr id="4097" name="Bilde 1">
            <a:extLst>
              <a:ext uri="{FF2B5EF4-FFF2-40B4-BE49-F238E27FC236}">
                <a16:creationId xmlns:a16="http://schemas.microsoft.com/office/drawing/2014/main" id="{8AA5411A-2C1B-3720-2E2A-A90073CAB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33" y="0"/>
            <a:ext cx="12827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4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Dette har </a:t>
            </a:r>
            <a:r>
              <a:rPr lang="nb-NO" b="1" dirty="0" err="1"/>
              <a:t>me</a:t>
            </a:r>
            <a:r>
              <a:rPr lang="nb-NO" b="1" dirty="0"/>
              <a:t> gjort - skule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Veilederutdanning/kurs for alle </a:t>
            </a:r>
            <a:r>
              <a:rPr lang="nb-NO" dirty="0" err="1"/>
              <a:t>lærarane</a:t>
            </a:r>
            <a:endParaRPr lang="nb-NO" dirty="0"/>
          </a:p>
          <a:p>
            <a:r>
              <a:rPr lang="nb-NO" dirty="0"/>
              <a:t>Oppretta delt stilling</a:t>
            </a:r>
          </a:p>
          <a:p>
            <a:r>
              <a:rPr lang="nb-NO" dirty="0"/>
              <a:t>Hatt tilsett </a:t>
            </a:r>
            <a:r>
              <a:rPr lang="nb-NO" dirty="0" err="1"/>
              <a:t>frå</a:t>
            </a:r>
            <a:r>
              <a:rPr lang="nb-NO" dirty="0"/>
              <a:t> HVL på hospitering</a:t>
            </a:r>
          </a:p>
          <a:p>
            <a:r>
              <a:rPr lang="nb-NO" dirty="0"/>
              <a:t>Gjennomført temadag for </a:t>
            </a:r>
            <a:r>
              <a:rPr lang="nb-NO" dirty="0" err="1"/>
              <a:t>studentar</a:t>
            </a:r>
            <a:r>
              <a:rPr lang="nb-NO" dirty="0"/>
              <a:t> </a:t>
            </a:r>
          </a:p>
          <a:p>
            <a:r>
              <a:rPr lang="nb-NO" dirty="0"/>
              <a:t>Bidratt inn i evaluering og gjennomgang av praksisplan for </a:t>
            </a:r>
            <a:r>
              <a:rPr lang="nb-NO" dirty="0" err="1"/>
              <a:t>studentane</a:t>
            </a:r>
            <a:r>
              <a:rPr lang="nb-NO" dirty="0"/>
              <a:t>  </a:t>
            </a:r>
          </a:p>
          <a:p>
            <a:r>
              <a:rPr lang="nb-NO" dirty="0"/>
              <a:t>Oppretta pilot for </a:t>
            </a:r>
            <a:r>
              <a:rPr lang="nb-NO" dirty="0" err="1"/>
              <a:t>studentar</a:t>
            </a:r>
            <a:r>
              <a:rPr lang="nb-NO" dirty="0"/>
              <a:t> -5. studieår – </a:t>
            </a:r>
            <a:r>
              <a:rPr lang="nb-NO" dirty="0" err="1"/>
              <a:t>Lesson</a:t>
            </a:r>
            <a:r>
              <a:rPr lang="nb-NO" dirty="0"/>
              <a:t> </a:t>
            </a:r>
            <a:r>
              <a:rPr lang="nb-NO" dirty="0" err="1"/>
              <a:t>Study</a:t>
            </a:r>
            <a:endParaRPr lang="nb-NO" dirty="0"/>
          </a:p>
          <a:p>
            <a:r>
              <a:rPr lang="nb-NO" dirty="0"/>
              <a:t>Profesjonsfokus – bidrag inn på Campus</a:t>
            </a:r>
          </a:p>
          <a:p>
            <a:r>
              <a:rPr lang="nb-NO" dirty="0"/>
              <a:t>Er med i søknad på større FOU prosjekt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934" y="98186"/>
            <a:ext cx="2969009" cy="18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4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Dette har </a:t>
            </a:r>
            <a:r>
              <a:rPr lang="nb-NO" b="1" dirty="0" err="1"/>
              <a:t>vore</a:t>
            </a:r>
            <a:r>
              <a:rPr lang="nb-NO" b="1" dirty="0"/>
              <a:t> positivt</a:t>
            </a:r>
            <a:endParaRPr lang="nn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Fått bidra med vår kompetanse</a:t>
            </a:r>
          </a:p>
          <a:p>
            <a:r>
              <a:rPr lang="nb-NO" dirty="0"/>
              <a:t>Eigen FoU-kontakt</a:t>
            </a:r>
          </a:p>
          <a:p>
            <a:r>
              <a:rPr lang="nb-NO" dirty="0"/>
              <a:t>Veilederutdanninga</a:t>
            </a:r>
          </a:p>
          <a:p>
            <a:r>
              <a:rPr lang="nb-NO" dirty="0"/>
              <a:t>Felles ansvar for </a:t>
            </a:r>
            <a:r>
              <a:rPr lang="nb-NO" dirty="0" err="1"/>
              <a:t>studentane</a:t>
            </a:r>
            <a:endParaRPr lang="nb-NO" dirty="0"/>
          </a:p>
          <a:p>
            <a:r>
              <a:rPr lang="nb-NO" dirty="0"/>
              <a:t>Fått </a:t>
            </a:r>
            <a:r>
              <a:rPr lang="nb-NO" dirty="0" err="1"/>
              <a:t>meir</a:t>
            </a:r>
            <a:r>
              <a:rPr lang="nb-NO" dirty="0"/>
              <a:t> kjennskap til HVL</a:t>
            </a:r>
          </a:p>
          <a:p>
            <a:r>
              <a:rPr lang="nb-NO" dirty="0"/>
              <a:t>Få </a:t>
            </a:r>
            <a:r>
              <a:rPr lang="nb-NO" dirty="0" err="1"/>
              <a:t>påverke</a:t>
            </a:r>
            <a:r>
              <a:rPr lang="nb-NO" dirty="0"/>
              <a:t> praksis i større grad</a:t>
            </a:r>
          </a:p>
          <a:p>
            <a:r>
              <a:rPr lang="nb-NO" dirty="0" err="1"/>
              <a:t>Auka</a:t>
            </a:r>
            <a:r>
              <a:rPr lang="nb-NO" dirty="0"/>
              <a:t> kompetanse gir </a:t>
            </a:r>
            <a:r>
              <a:rPr lang="nb-NO" dirty="0" err="1"/>
              <a:t>auka</a:t>
            </a:r>
            <a:r>
              <a:rPr lang="nb-NO" dirty="0"/>
              <a:t> kapasitet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n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418" y="4998559"/>
            <a:ext cx="2969009" cy="1859441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F65350C-5861-B195-7761-10536E8D1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7" y="5273057"/>
            <a:ext cx="1545207" cy="146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827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3B5551A8-6D13-4695-BBEF-F799316BCDEE}" vid="{25822C7D-6EAF-472C-B3E8-159C25DBE4B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1826</TotalTime>
  <Words>192</Words>
  <Application>Microsoft Office PowerPoint</Application>
  <PresentationFormat>Skjermfremvisning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AkademieStd</vt:lpstr>
      <vt:lpstr>Arial</vt:lpstr>
      <vt:lpstr>Calibri</vt:lpstr>
      <vt:lpstr>Calibri Light</vt:lpstr>
      <vt:lpstr>Office-tema</vt:lpstr>
      <vt:lpstr>PowerPoint-presentasjon</vt:lpstr>
      <vt:lpstr>PowerPoint-presentasjon</vt:lpstr>
      <vt:lpstr>Dette har me gjort – barnehage </vt:lpstr>
      <vt:lpstr>Dette har me gjort - skule</vt:lpstr>
      <vt:lpstr>Dette har vore positivt</vt:lpstr>
    </vt:vector>
  </TitlesOfParts>
  <Company>Bømlo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Baugstø, Tone O.</dc:creator>
  <cp:lastModifiedBy>Heine Larsen</cp:lastModifiedBy>
  <cp:revision>18</cp:revision>
  <dcterms:created xsi:type="dcterms:W3CDTF">2023-02-05T11:37:00Z</dcterms:created>
  <dcterms:modified xsi:type="dcterms:W3CDTF">2023-02-07T12:29:09Z</dcterms:modified>
</cp:coreProperties>
</file>